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79" r:id="rId7"/>
  </p:sldIdLst>
  <p:sldSz cx="12192000" cy="6858000"/>
  <p:notesSz cx="6400800" cy="11733213"/>
  <p:embeddedFontLst>
    <p:embeddedFont>
      <p:font typeface="LINE Seed Sans KR Bold" panose="020B0603020203020204" pitchFamily="34" charset="-128"/>
      <p:bold r:id="rId8"/>
    </p:embeddedFont>
    <p:embeddedFont>
      <p:font typeface="LINE Seed Sans KR Regular" panose="020B0603020203020204" pitchFamily="34" charset="-128"/>
      <p:regular r:id="rId9"/>
      <p:bold r:id="rId10"/>
      <p:italic r:id="rId11"/>
      <p:boldItalic r:id="rId12"/>
    </p:embeddedFont>
    <p:embeddedFont>
      <p:font typeface="Noto Sans KR" panose="020B0200000000000000" pitchFamily="34" charset="-128"/>
      <p:regular r:id="rId13"/>
      <p:bold r:id="rId14"/>
      <p:italic r:id="rId15"/>
      <p:boldItalic r:id="rId16"/>
    </p:embeddedFont>
    <p:embeddedFont>
      <p:font typeface="맑은 고딕" panose="020B0503020000020004" pitchFamily="34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5C7"/>
    <a:srgbClr val="6686FF"/>
    <a:srgbClr val="ABDFFF"/>
    <a:srgbClr val="CDDAFF"/>
    <a:srgbClr val="57C1FF"/>
    <a:srgbClr val="56C1FF"/>
    <a:srgbClr val="ABF1FF"/>
    <a:srgbClr val="99FF99"/>
    <a:srgbClr val="3A5CDA"/>
    <a:srgbClr val="203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256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FB9C179-4F6C-46F8-BFAA-7D84A236D5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92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7197" userDrawn="1">
          <p15:clr>
            <a:srgbClr val="FBAE40"/>
          </p15:clr>
        </p15:guide>
        <p15:guide id="5" orient="horz" pos="482" userDrawn="1">
          <p15:clr>
            <a:srgbClr val="FBAE40"/>
          </p15:clr>
        </p15:guide>
        <p15:guide id="6" orient="horz" pos="383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FB9C179-4F6C-46F8-BFAA-7D84A236D5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97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  <p15:guide id="4" pos="7197">
          <p15:clr>
            <a:srgbClr val="FBAE40"/>
          </p15:clr>
        </p15:guide>
        <p15:guide id="5" orient="horz" pos="482">
          <p15:clr>
            <a:srgbClr val="FBAE40"/>
          </p15:clr>
        </p15:guide>
        <p15:guide id="6" orient="horz" pos="3838">
          <p15:clr>
            <a:srgbClr val="FBAE40"/>
          </p15:clr>
        </p15:guide>
        <p15:guide id="7" orient="horz" pos="111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FB9C179-4F6C-46F8-BFAA-7D84A236D5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1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  <p15:guide id="4" pos="7197">
          <p15:clr>
            <a:srgbClr val="FBAE40"/>
          </p15:clr>
        </p15:guide>
        <p15:guide id="5" orient="horz" pos="482">
          <p15:clr>
            <a:srgbClr val="FBAE40"/>
          </p15:clr>
        </p15:guide>
        <p15:guide id="6" orient="horz" pos="3838">
          <p15:clr>
            <a:srgbClr val="FBAE40"/>
          </p15:clr>
        </p15:guide>
        <p15:guide id="7" orient="horz" pos="1117">
          <p15:clr>
            <a:srgbClr val="FBAE40"/>
          </p15:clr>
        </p15:guide>
        <p15:guide id="8" orient="horz" pos="127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FB9C179-4F6C-46F8-BFAA-7D84A236D5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04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  <p15:guide id="4" pos="7197">
          <p15:clr>
            <a:srgbClr val="FBAE40"/>
          </p15:clr>
        </p15:guide>
        <p15:guide id="5" orient="horz" pos="482">
          <p15:clr>
            <a:srgbClr val="FBAE40"/>
          </p15:clr>
        </p15:guide>
        <p15:guide id="6" orient="horz" pos="3838">
          <p15:clr>
            <a:srgbClr val="FBAE40"/>
          </p15:clr>
        </p15:guide>
        <p15:guide id="7" orient="horz" pos="1117">
          <p15:clr>
            <a:srgbClr val="FBAE40"/>
          </p15:clr>
        </p15:guide>
        <p15:guide id="8" orient="horz" pos="127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FB9C179-4F6C-46F8-BFAA-7D84A236D5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2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  <p15:guide id="4" pos="7197">
          <p15:clr>
            <a:srgbClr val="FBAE40"/>
          </p15:clr>
        </p15:guide>
        <p15:guide id="5" orient="horz" pos="482">
          <p15:clr>
            <a:srgbClr val="FBAE40"/>
          </p15:clr>
        </p15:guide>
        <p15:guide id="6" orient="horz" pos="3838">
          <p15:clr>
            <a:srgbClr val="FBAE40"/>
          </p15:clr>
        </p15:guide>
        <p15:guide id="7" orient="horz" pos="1117">
          <p15:clr>
            <a:srgbClr val="FBAE40"/>
          </p15:clr>
        </p15:guide>
        <p15:guide id="8" orient="horz" pos="12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1EF71-29CD-4D92-9666-8BE3A8C7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D74A55-8E15-427C-8148-E29EF1EC8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E7CF9-C095-44CB-9378-C9F860FE5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22195-611B-4D0D-8D42-4BDD6C3103FC}" type="datetimeFigureOut">
              <a:rPr lang="ko-KR" altLang="en-US" smtClean="0"/>
              <a:t>2026. 2. 5.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00C5D-8288-485E-9185-6694FDF83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FD07FB-AFE1-44F1-8034-7758E93D1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D4ADB-9C14-496E-BCD6-F27FDFB54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LINE Seed Sans KR Regular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19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22.png"/><Relationship Id="rId15" Type="http://schemas.openxmlformats.org/officeDocument/2006/relationships/image" Target="../media/image21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3.png"/><Relationship Id="rId7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4.sv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6083BD1E-7BDA-4E11-E08A-6B6B8338F66E}"/>
              </a:ext>
            </a:extLst>
          </p:cNvPr>
          <p:cNvSpPr/>
          <p:nvPr/>
        </p:nvSpPr>
        <p:spPr>
          <a:xfrm>
            <a:off x="1534143" y="1227455"/>
            <a:ext cx="121011" cy="225205"/>
          </a:xfrm>
          <a:custGeom>
            <a:avLst/>
            <a:gdLst>
              <a:gd name="csX0" fmla="*/ 0 w 121011"/>
              <a:gd name="csY0" fmla="*/ 0 h 225205"/>
              <a:gd name="csX1" fmla="*/ 0 w 121011"/>
              <a:gd name="csY1" fmla="*/ 164882 h 225205"/>
              <a:gd name="csX2" fmla="*/ 60688 w 121011"/>
              <a:gd name="csY2" fmla="*/ 225205 h 225205"/>
              <a:gd name="csX3" fmla="*/ 121011 w 121011"/>
              <a:gd name="csY3" fmla="*/ 164882 h 225205"/>
              <a:gd name="csX4" fmla="*/ 121011 w 121011"/>
              <a:gd name="csY4" fmla="*/ 0 h 225205"/>
              <a:gd name="csX5" fmla="*/ 0 w 121011"/>
              <a:gd name="csY5" fmla="*/ 0 h 2252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21011" h="225205">
                <a:moveTo>
                  <a:pt x="0" y="0"/>
                </a:moveTo>
                <a:lnTo>
                  <a:pt x="0" y="164882"/>
                </a:lnTo>
                <a:lnTo>
                  <a:pt x="60688" y="225205"/>
                </a:lnTo>
                <a:lnTo>
                  <a:pt x="121011" y="164882"/>
                </a:lnTo>
                <a:lnTo>
                  <a:pt x="121011" y="0"/>
                </a:lnTo>
                <a:lnTo>
                  <a:pt x="0" y="0"/>
                </a:lnTo>
                <a:close/>
              </a:path>
            </a:pathLst>
          </a:cu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38E2E2D-F4BA-5475-7BE0-26F0C64C7384}"/>
              </a:ext>
            </a:extLst>
          </p:cNvPr>
          <p:cNvSpPr/>
          <p:nvPr/>
        </p:nvSpPr>
        <p:spPr>
          <a:xfrm>
            <a:off x="1534143" y="1623757"/>
            <a:ext cx="121011" cy="225570"/>
          </a:xfrm>
          <a:custGeom>
            <a:avLst/>
            <a:gdLst>
              <a:gd name="csX0" fmla="*/ 0 w 121011"/>
              <a:gd name="csY0" fmla="*/ 60688 h 225570"/>
              <a:gd name="csX1" fmla="*/ 0 w 121011"/>
              <a:gd name="csY1" fmla="*/ 225571 h 225570"/>
              <a:gd name="csX2" fmla="*/ 121011 w 121011"/>
              <a:gd name="csY2" fmla="*/ 225571 h 225570"/>
              <a:gd name="csX3" fmla="*/ 121011 w 121011"/>
              <a:gd name="csY3" fmla="*/ 60688 h 225570"/>
              <a:gd name="csX4" fmla="*/ 60688 w 121011"/>
              <a:gd name="csY4" fmla="*/ 0 h 225570"/>
              <a:gd name="csX5" fmla="*/ 0 w 121011"/>
              <a:gd name="csY5" fmla="*/ 60688 h 22557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21011" h="225570">
                <a:moveTo>
                  <a:pt x="0" y="60688"/>
                </a:moveTo>
                <a:lnTo>
                  <a:pt x="0" y="225571"/>
                </a:lnTo>
                <a:lnTo>
                  <a:pt x="121011" y="225571"/>
                </a:lnTo>
                <a:lnTo>
                  <a:pt x="121011" y="60688"/>
                </a:lnTo>
                <a:lnTo>
                  <a:pt x="60688" y="0"/>
                </a:lnTo>
                <a:lnTo>
                  <a:pt x="0" y="60688"/>
                </a:lnTo>
                <a:close/>
              </a:path>
            </a:pathLst>
          </a:cu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BE56A6F-70E2-8DDB-5F52-9AD523848140}"/>
              </a:ext>
            </a:extLst>
          </p:cNvPr>
          <p:cNvSpPr/>
          <p:nvPr/>
        </p:nvSpPr>
        <p:spPr>
          <a:xfrm>
            <a:off x="1332335" y="1275713"/>
            <a:ext cx="201807" cy="202172"/>
          </a:xfrm>
          <a:custGeom>
            <a:avLst/>
            <a:gdLst>
              <a:gd name="csX0" fmla="*/ 0 w 201807"/>
              <a:gd name="csY0" fmla="*/ 85549 h 202172"/>
              <a:gd name="csX1" fmla="*/ 116258 w 201807"/>
              <a:gd name="csY1" fmla="*/ 202173 h 202172"/>
              <a:gd name="csX2" fmla="*/ 201807 w 201807"/>
              <a:gd name="csY2" fmla="*/ 202173 h 202172"/>
              <a:gd name="csX3" fmla="*/ 201807 w 201807"/>
              <a:gd name="csY3" fmla="*/ 116624 h 202172"/>
              <a:gd name="csX4" fmla="*/ 85183 w 201807"/>
              <a:gd name="csY4" fmla="*/ 0 h 202172"/>
              <a:gd name="csX5" fmla="*/ 0 w 201807"/>
              <a:gd name="csY5" fmla="*/ 85549 h 2021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01807" h="202172">
                <a:moveTo>
                  <a:pt x="0" y="85549"/>
                </a:moveTo>
                <a:lnTo>
                  <a:pt x="116258" y="202173"/>
                </a:lnTo>
                <a:lnTo>
                  <a:pt x="201807" y="202173"/>
                </a:lnTo>
                <a:lnTo>
                  <a:pt x="201807" y="116624"/>
                </a:lnTo>
                <a:lnTo>
                  <a:pt x="85183" y="0"/>
                </a:lnTo>
                <a:lnTo>
                  <a:pt x="0" y="85549"/>
                </a:lnTo>
                <a:close/>
              </a:path>
            </a:pathLst>
          </a:custGeom>
          <a:solidFill>
            <a:srgbClr val="FF8DED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429458F-CB8F-29D8-5582-A4426A60D98F}"/>
              </a:ext>
            </a:extLst>
          </p:cNvPr>
          <p:cNvSpPr/>
          <p:nvPr/>
        </p:nvSpPr>
        <p:spPr>
          <a:xfrm>
            <a:off x="1655154" y="1598897"/>
            <a:ext cx="202172" cy="201807"/>
          </a:xfrm>
          <a:custGeom>
            <a:avLst/>
            <a:gdLst>
              <a:gd name="csX0" fmla="*/ 85549 w 202172"/>
              <a:gd name="csY0" fmla="*/ 0 h 201807"/>
              <a:gd name="csX1" fmla="*/ 0 w 202172"/>
              <a:gd name="csY1" fmla="*/ 0 h 201807"/>
              <a:gd name="csX2" fmla="*/ 0 w 202172"/>
              <a:gd name="csY2" fmla="*/ 85549 h 201807"/>
              <a:gd name="csX3" fmla="*/ 116624 w 202172"/>
              <a:gd name="csY3" fmla="*/ 201807 h 201807"/>
              <a:gd name="csX4" fmla="*/ 202173 w 202172"/>
              <a:gd name="csY4" fmla="*/ 116624 h 201807"/>
              <a:gd name="csX5" fmla="*/ 85549 w 202172"/>
              <a:gd name="csY5" fmla="*/ 0 h 201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02172" h="201807">
                <a:moveTo>
                  <a:pt x="85549" y="0"/>
                </a:moveTo>
                <a:lnTo>
                  <a:pt x="0" y="0"/>
                </a:lnTo>
                <a:lnTo>
                  <a:pt x="0" y="85549"/>
                </a:lnTo>
                <a:lnTo>
                  <a:pt x="116624" y="201807"/>
                </a:lnTo>
                <a:lnTo>
                  <a:pt x="202173" y="116624"/>
                </a:lnTo>
                <a:lnTo>
                  <a:pt x="85549" y="0"/>
                </a:lnTo>
                <a:close/>
              </a:path>
            </a:pathLst>
          </a:custGeom>
          <a:solidFill>
            <a:srgbClr val="FF8DED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09D165B-37CC-B49E-D8AB-AAD90729EE65}"/>
              </a:ext>
            </a:extLst>
          </p:cNvPr>
          <p:cNvSpPr/>
          <p:nvPr/>
        </p:nvSpPr>
        <p:spPr>
          <a:xfrm>
            <a:off x="1680380" y="1477886"/>
            <a:ext cx="225205" cy="121011"/>
          </a:xfrm>
          <a:custGeom>
            <a:avLst/>
            <a:gdLst>
              <a:gd name="csX0" fmla="*/ 60323 w 225205"/>
              <a:gd name="csY0" fmla="*/ 0 h 121011"/>
              <a:gd name="csX1" fmla="*/ 0 w 225205"/>
              <a:gd name="csY1" fmla="*/ 60323 h 121011"/>
              <a:gd name="csX2" fmla="*/ 60323 w 225205"/>
              <a:gd name="csY2" fmla="*/ 121011 h 121011"/>
              <a:gd name="csX3" fmla="*/ 225205 w 225205"/>
              <a:gd name="csY3" fmla="*/ 121011 h 121011"/>
              <a:gd name="csX4" fmla="*/ 225205 w 225205"/>
              <a:gd name="csY4" fmla="*/ 0 h 121011"/>
              <a:gd name="csX5" fmla="*/ 60323 w 225205"/>
              <a:gd name="csY5" fmla="*/ 0 h 12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25205" h="121011">
                <a:moveTo>
                  <a:pt x="60323" y="0"/>
                </a:moveTo>
                <a:lnTo>
                  <a:pt x="0" y="60323"/>
                </a:lnTo>
                <a:lnTo>
                  <a:pt x="60323" y="121011"/>
                </a:lnTo>
                <a:lnTo>
                  <a:pt x="225205" y="121011"/>
                </a:lnTo>
                <a:lnTo>
                  <a:pt x="225205" y="0"/>
                </a:lnTo>
                <a:lnTo>
                  <a:pt x="60323" y="0"/>
                </a:lnTo>
                <a:close/>
              </a:path>
            </a:pathLst>
          </a:custGeom>
          <a:solidFill>
            <a:srgbClr val="B092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85F5D15-3BA8-2318-470A-5448C16948AE}"/>
              </a:ext>
            </a:extLst>
          </p:cNvPr>
          <p:cNvSpPr/>
          <p:nvPr/>
        </p:nvSpPr>
        <p:spPr>
          <a:xfrm>
            <a:off x="1283712" y="1477886"/>
            <a:ext cx="225570" cy="121011"/>
          </a:xfrm>
          <a:custGeom>
            <a:avLst/>
            <a:gdLst>
              <a:gd name="csX0" fmla="*/ 0 w 225570"/>
              <a:gd name="csY0" fmla="*/ 0 h 121011"/>
              <a:gd name="csX1" fmla="*/ 0 w 225570"/>
              <a:gd name="csY1" fmla="*/ 121011 h 121011"/>
              <a:gd name="csX2" fmla="*/ 164882 w 225570"/>
              <a:gd name="csY2" fmla="*/ 121011 h 121011"/>
              <a:gd name="csX3" fmla="*/ 225571 w 225570"/>
              <a:gd name="csY3" fmla="*/ 60323 h 121011"/>
              <a:gd name="csX4" fmla="*/ 164882 w 225570"/>
              <a:gd name="csY4" fmla="*/ 0 h 121011"/>
              <a:gd name="csX5" fmla="*/ 0 w 225570"/>
              <a:gd name="csY5" fmla="*/ 0 h 12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25570" h="121011">
                <a:moveTo>
                  <a:pt x="0" y="0"/>
                </a:moveTo>
                <a:lnTo>
                  <a:pt x="0" y="121011"/>
                </a:lnTo>
                <a:lnTo>
                  <a:pt x="164882" y="121011"/>
                </a:lnTo>
                <a:lnTo>
                  <a:pt x="225571" y="60323"/>
                </a:lnTo>
                <a:lnTo>
                  <a:pt x="164882" y="0"/>
                </a:lnTo>
                <a:lnTo>
                  <a:pt x="0" y="0"/>
                </a:lnTo>
                <a:close/>
              </a:path>
            </a:pathLst>
          </a:custGeom>
          <a:solidFill>
            <a:srgbClr val="B092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1B4D2DB-1629-3D21-87A4-1B6C31E4676D}"/>
              </a:ext>
            </a:extLst>
          </p:cNvPr>
          <p:cNvSpPr/>
          <p:nvPr/>
        </p:nvSpPr>
        <p:spPr>
          <a:xfrm>
            <a:off x="1655154" y="1275713"/>
            <a:ext cx="202172" cy="202172"/>
          </a:xfrm>
          <a:custGeom>
            <a:avLst/>
            <a:gdLst>
              <a:gd name="csX0" fmla="*/ 116624 w 202172"/>
              <a:gd name="csY0" fmla="*/ 0 h 202172"/>
              <a:gd name="csX1" fmla="*/ 0 w 202172"/>
              <a:gd name="csY1" fmla="*/ 116624 h 202172"/>
              <a:gd name="csX2" fmla="*/ 0 w 202172"/>
              <a:gd name="csY2" fmla="*/ 202173 h 202172"/>
              <a:gd name="csX3" fmla="*/ 85549 w 202172"/>
              <a:gd name="csY3" fmla="*/ 202173 h 202172"/>
              <a:gd name="csX4" fmla="*/ 202173 w 202172"/>
              <a:gd name="csY4" fmla="*/ 85549 h 202172"/>
              <a:gd name="csX5" fmla="*/ 116624 w 202172"/>
              <a:gd name="csY5" fmla="*/ 0 h 2021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02172" h="202172">
                <a:moveTo>
                  <a:pt x="116624" y="0"/>
                </a:moveTo>
                <a:lnTo>
                  <a:pt x="0" y="116624"/>
                </a:lnTo>
                <a:lnTo>
                  <a:pt x="0" y="202173"/>
                </a:lnTo>
                <a:lnTo>
                  <a:pt x="85549" y="202173"/>
                </a:lnTo>
                <a:lnTo>
                  <a:pt x="202173" y="85549"/>
                </a:lnTo>
                <a:lnTo>
                  <a:pt x="116624" y="0"/>
                </a:lnTo>
                <a:close/>
              </a:path>
            </a:pathLst>
          </a:custGeom>
          <a:solidFill>
            <a:srgbClr val="57C1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4C677F8-CCAD-5C82-427A-145749B83349}"/>
              </a:ext>
            </a:extLst>
          </p:cNvPr>
          <p:cNvSpPr/>
          <p:nvPr/>
        </p:nvSpPr>
        <p:spPr>
          <a:xfrm>
            <a:off x="1332335" y="1598897"/>
            <a:ext cx="201807" cy="201807"/>
          </a:xfrm>
          <a:custGeom>
            <a:avLst/>
            <a:gdLst>
              <a:gd name="csX0" fmla="*/ 0 w 201807"/>
              <a:gd name="csY0" fmla="*/ 116624 h 201807"/>
              <a:gd name="csX1" fmla="*/ 85183 w 201807"/>
              <a:gd name="csY1" fmla="*/ 201807 h 201807"/>
              <a:gd name="csX2" fmla="*/ 201807 w 201807"/>
              <a:gd name="csY2" fmla="*/ 85549 h 201807"/>
              <a:gd name="csX3" fmla="*/ 201807 w 201807"/>
              <a:gd name="csY3" fmla="*/ 0 h 201807"/>
              <a:gd name="csX4" fmla="*/ 116258 w 201807"/>
              <a:gd name="csY4" fmla="*/ 0 h 201807"/>
              <a:gd name="csX5" fmla="*/ 0 w 201807"/>
              <a:gd name="csY5" fmla="*/ 116624 h 201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01807" h="201807">
                <a:moveTo>
                  <a:pt x="0" y="116624"/>
                </a:moveTo>
                <a:lnTo>
                  <a:pt x="85183" y="201807"/>
                </a:lnTo>
                <a:lnTo>
                  <a:pt x="201807" y="85549"/>
                </a:lnTo>
                <a:lnTo>
                  <a:pt x="201807" y="0"/>
                </a:lnTo>
                <a:lnTo>
                  <a:pt x="116258" y="0"/>
                </a:lnTo>
                <a:lnTo>
                  <a:pt x="0" y="116624"/>
                </a:lnTo>
                <a:close/>
              </a:path>
            </a:pathLst>
          </a:custGeom>
          <a:solidFill>
            <a:srgbClr val="57C1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A54CFE8-B513-E2E7-5B13-124DCAD883CE}"/>
              </a:ext>
            </a:extLst>
          </p:cNvPr>
          <p:cNvSpPr/>
          <p:nvPr/>
        </p:nvSpPr>
        <p:spPr>
          <a:xfrm>
            <a:off x="2498942" y="1935608"/>
            <a:ext cx="506711" cy="515120"/>
          </a:xfrm>
          <a:custGeom>
            <a:avLst/>
            <a:gdLst>
              <a:gd name="csX0" fmla="*/ 257012 w 506711"/>
              <a:gd name="csY0" fmla="*/ 0 h 515120"/>
              <a:gd name="csX1" fmla="*/ 0 w 506711"/>
              <a:gd name="csY1" fmla="*/ 257012 h 515120"/>
              <a:gd name="csX2" fmla="*/ 257012 w 506711"/>
              <a:gd name="csY2" fmla="*/ 515120 h 515120"/>
              <a:gd name="csX3" fmla="*/ 478195 w 506711"/>
              <a:gd name="csY3" fmla="*/ 403980 h 515120"/>
              <a:gd name="csX4" fmla="*/ 396303 w 506711"/>
              <a:gd name="csY4" fmla="*/ 342195 h 515120"/>
              <a:gd name="csX5" fmla="*/ 264324 w 506711"/>
              <a:gd name="csY5" fmla="*/ 405077 h 515120"/>
              <a:gd name="csX6" fmla="*/ 124667 w 506711"/>
              <a:gd name="csY6" fmla="*/ 300152 h 515120"/>
              <a:gd name="csX7" fmla="*/ 504518 w 506711"/>
              <a:gd name="csY7" fmla="*/ 300152 h 515120"/>
              <a:gd name="csX8" fmla="*/ 506712 w 506711"/>
              <a:gd name="csY8" fmla="*/ 252990 h 515120"/>
              <a:gd name="csX9" fmla="*/ 257012 w 506711"/>
              <a:gd name="csY9" fmla="*/ 0 h 515120"/>
              <a:gd name="csX10" fmla="*/ 124667 w 506711"/>
              <a:gd name="csY10" fmla="*/ 215334 h 515120"/>
              <a:gd name="csX11" fmla="*/ 257743 w 506711"/>
              <a:gd name="csY11" fmla="*/ 108215 h 515120"/>
              <a:gd name="csX12" fmla="*/ 385700 w 506711"/>
              <a:gd name="csY12" fmla="*/ 215334 h 515120"/>
              <a:gd name="csX13" fmla="*/ 124301 w 506711"/>
              <a:gd name="csY13" fmla="*/ 215334 h 5151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506711" h="515120">
                <a:moveTo>
                  <a:pt x="257012" y="0"/>
                </a:moveTo>
                <a:cubicBezTo>
                  <a:pt x="116259" y="0"/>
                  <a:pt x="0" y="100538"/>
                  <a:pt x="0" y="257012"/>
                </a:cubicBezTo>
                <a:cubicBezTo>
                  <a:pt x="0" y="413485"/>
                  <a:pt x="111140" y="515120"/>
                  <a:pt x="257012" y="515120"/>
                </a:cubicBezTo>
                <a:cubicBezTo>
                  <a:pt x="346216" y="515120"/>
                  <a:pt x="433227" y="475271"/>
                  <a:pt x="478195" y="403980"/>
                </a:cubicBezTo>
                <a:lnTo>
                  <a:pt x="396303" y="342195"/>
                </a:lnTo>
                <a:cubicBezTo>
                  <a:pt x="368152" y="382044"/>
                  <a:pt x="316603" y="405077"/>
                  <a:pt x="264324" y="405077"/>
                </a:cubicBezTo>
                <a:cubicBezTo>
                  <a:pt x="190839" y="405077"/>
                  <a:pt x="138560" y="368518"/>
                  <a:pt x="124667" y="300152"/>
                </a:cubicBezTo>
                <a:lnTo>
                  <a:pt x="504518" y="300152"/>
                </a:lnTo>
                <a:cubicBezTo>
                  <a:pt x="505615" y="282238"/>
                  <a:pt x="506712" y="266517"/>
                  <a:pt x="506712" y="252990"/>
                </a:cubicBezTo>
                <a:cubicBezTo>
                  <a:pt x="506712" y="99807"/>
                  <a:pt x="396668" y="0"/>
                  <a:pt x="257012" y="0"/>
                </a:cubicBezTo>
                <a:close/>
                <a:moveTo>
                  <a:pt x="124667" y="215334"/>
                </a:moveTo>
                <a:cubicBezTo>
                  <a:pt x="139291" y="140753"/>
                  <a:pt x="192667" y="108215"/>
                  <a:pt x="257743" y="108215"/>
                </a:cubicBezTo>
                <a:cubicBezTo>
                  <a:pt x="322818" y="108215"/>
                  <a:pt x="378388" y="148065"/>
                  <a:pt x="385700" y="215334"/>
                </a:cubicBezTo>
                <a:lnTo>
                  <a:pt x="124301" y="215334"/>
                </a:lnTo>
                <a:close/>
              </a:path>
            </a:pathLst>
          </a:cu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B7BEF2D4-BC68-9FAC-7851-BF47BD73B462}"/>
              </a:ext>
            </a:extLst>
          </p:cNvPr>
          <p:cNvSpPr/>
          <p:nvPr/>
        </p:nvSpPr>
        <p:spPr>
          <a:xfrm>
            <a:off x="3078772" y="1935242"/>
            <a:ext cx="525722" cy="741787"/>
          </a:xfrm>
          <a:custGeom>
            <a:avLst/>
            <a:gdLst>
              <a:gd name="csX0" fmla="*/ 284431 w 525722"/>
              <a:gd name="csY0" fmla="*/ 366 h 741787"/>
              <a:gd name="csX1" fmla="*/ 121742 w 525722"/>
              <a:gd name="csY1" fmla="*/ 77871 h 741787"/>
              <a:gd name="csX2" fmla="*/ 121742 w 525722"/>
              <a:gd name="csY2" fmla="*/ 12796 h 741787"/>
              <a:gd name="csX3" fmla="*/ 0 w 525722"/>
              <a:gd name="csY3" fmla="*/ 12796 h 741787"/>
              <a:gd name="csX4" fmla="*/ 0 w 525722"/>
              <a:gd name="csY4" fmla="*/ 741788 h 741787"/>
              <a:gd name="csX5" fmla="*/ 121742 w 525722"/>
              <a:gd name="csY5" fmla="*/ 741788 h 741787"/>
              <a:gd name="csX6" fmla="*/ 121742 w 525722"/>
              <a:gd name="csY6" fmla="*/ 437615 h 741787"/>
              <a:gd name="csX7" fmla="*/ 285528 w 525722"/>
              <a:gd name="csY7" fmla="*/ 515120 h 741787"/>
              <a:gd name="csX8" fmla="*/ 525722 w 525722"/>
              <a:gd name="csY8" fmla="*/ 258108 h 741787"/>
              <a:gd name="csX9" fmla="*/ 284431 w 525722"/>
              <a:gd name="csY9" fmla="*/ 0 h 741787"/>
              <a:gd name="csX10" fmla="*/ 265420 w 525722"/>
              <a:gd name="csY10" fmla="*/ 402152 h 741787"/>
              <a:gd name="csX11" fmla="*/ 123936 w 525722"/>
              <a:gd name="csY11" fmla="*/ 258474 h 741787"/>
              <a:gd name="csX12" fmla="*/ 265420 w 525722"/>
              <a:gd name="csY12" fmla="*/ 113699 h 741787"/>
              <a:gd name="csX13" fmla="*/ 403980 w 525722"/>
              <a:gd name="csY13" fmla="*/ 258474 h 741787"/>
              <a:gd name="csX14" fmla="*/ 265420 w 525722"/>
              <a:gd name="csY14" fmla="*/ 402152 h 7417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525722" h="741787">
                <a:moveTo>
                  <a:pt x="284431" y="366"/>
                </a:moveTo>
                <a:cubicBezTo>
                  <a:pt x="225571" y="366"/>
                  <a:pt x="155377" y="25591"/>
                  <a:pt x="121742" y="77871"/>
                </a:cubicBezTo>
                <a:lnTo>
                  <a:pt x="121742" y="12796"/>
                </a:lnTo>
                <a:lnTo>
                  <a:pt x="0" y="12796"/>
                </a:lnTo>
                <a:lnTo>
                  <a:pt x="0" y="741788"/>
                </a:lnTo>
                <a:lnTo>
                  <a:pt x="121742" y="741788"/>
                </a:lnTo>
                <a:lnTo>
                  <a:pt x="121742" y="437615"/>
                </a:lnTo>
                <a:cubicBezTo>
                  <a:pt x="155377" y="489894"/>
                  <a:pt x="223377" y="515120"/>
                  <a:pt x="285528" y="515120"/>
                </a:cubicBezTo>
                <a:cubicBezTo>
                  <a:pt x="414582" y="515120"/>
                  <a:pt x="525722" y="414582"/>
                  <a:pt x="525722" y="258108"/>
                </a:cubicBezTo>
                <a:cubicBezTo>
                  <a:pt x="525722" y="101635"/>
                  <a:pt x="413485" y="0"/>
                  <a:pt x="284431" y="0"/>
                </a:cubicBezTo>
                <a:close/>
                <a:moveTo>
                  <a:pt x="265420" y="402152"/>
                </a:moveTo>
                <a:cubicBezTo>
                  <a:pt x="195227" y="402152"/>
                  <a:pt x="123936" y="345485"/>
                  <a:pt x="123936" y="258474"/>
                </a:cubicBezTo>
                <a:cubicBezTo>
                  <a:pt x="123936" y="171463"/>
                  <a:pt x="191205" y="113699"/>
                  <a:pt x="265420" y="113699"/>
                </a:cubicBezTo>
                <a:cubicBezTo>
                  <a:pt x="339636" y="113699"/>
                  <a:pt x="403980" y="177678"/>
                  <a:pt x="403980" y="258474"/>
                </a:cubicBezTo>
                <a:cubicBezTo>
                  <a:pt x="403980" y="339270"/>
                  <a:pt x="341098" y="402152"/>
                  <a:pt x="265420" y="402152"/>
                </a:cubicBezTo>
                <a:close/>
              </a:path>
            </a:pathLst>
          </a:cu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4306DD7-EBC7-03B4-7CAF-0028154CF366}"/>
              </a:ext>
            </a:extLst>
          </p:cNvPr>
          <p:cNvSpPr/>
          <p:nvPr/>
        </p:nvSpPr>
        <p:spPr>
          <a:xfrm>
            <a:off x="3658968" y="1937070"/>
            <a:ext cx="521700" cy="515120"/>
          </a:xfrm>
          <a:custGeom>
            <a:avLst/>
            <a:gdLst>
              <a:gd name="csX0" fmla="*/ 260302 w 521700"/>
              <a:gd name="csY0" fmla="*/ 0 h 515120"/>
              <a:gd name="csX1" fmla="*/ 0 w 521700"/>
              <a:gd name="csY1" fmla="*/ 257012 h 515120"/>
              <a:gd name="csX2" fmla="*/ 260302 w 521700"/>
              <a:gd name="csY2" fmla="*/ 515120 h 515120"/>
              <a:gd name="csX3" fmla="*/ 521701 w 521700"/>
              <a:gd name="csY3" fmla="*/ 257012 h 515120"/>
              <a:gd name="csX4" fmla="*/ 260302 w 521700"/>
              <a:gd name="csY4" fmla="*/ 0 h 515120"/>
              <a:gd name="csX5" fmla="*/ 260302 w 521700"/>
              <a:gd name="csY5" fmla="*/ 401786 h 515120"/>
              <a:gd name="csX6" fmla="*/ 122839 w 521700"/>
              <a:gd name="csY6" fmla="*/ 257012 h 515120"/>
              <a:gd name="csX7" fmla="*/ 260302 w 521700"/>
              <a:gd name="csY7" fmla="*/ 113334 h 515120"/>
              <a:gd name="csX8" fmla="*/ 398862 w 521700"/>
              <a:gd name="csY8" fmla="*/ 257012 h 515120"/>
              <a:gd name="csX9" fmla="*/ 260302 w 521700"/>
              <a:gd name="csY9" fmla="*/ 401786 h 5151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521700" h="515120">
                <a:moveTo>
                  <a:pt x="260302" y="0"/>
                </a:moveTo>
                <a:cubicBezTo>
                  <a:pt x="120646" y="0"/>
                  <a:pt x="0" y="101635"/>
                  <a:pt x="0" y="257012"/>
                </a:cubicBezTo>
                <a:cubicBezTo>
                  <a:pt x="0" y="412389"/>
                  <a:pt x="120646" y="515120"/>
                  <a:pt x="260302" y="515120"/>
                </a:cubicBezTo>
                <a:cubicBezTo>
                  <a:pt x="399959" y="515120"/>
                  <a:pt x="521701" y="412389"/>
                  <a:pt x="521701" y="257012"/>
                </a:cubicBezTo>
                <a:cubicBezTo>
                  <a:pt x="521701" y="101635"/>
                  <a:pt x="399959" y="0"/>
                  <a:pt x="260302" y="0"/>
                </a:cubicBezTo>
                <a:close/>
                <a:moveTo>
                  <a:pt x="260302" y="401786"/>
                </a:moveTo>
                <a:cubicBezTo>
                  <a:pt x="184624" y="401786"/>
                  <a:pt x="122839" y="342926"/>
                  <a:pt x="122839" y="257012"/>
                </a:cubicBezTo>
                <a:cubicBezTo>
                  <a:pt x="122839" y="171097"/>
                  <a:pt x="184624" y="113334"/>
                  <a:pt x="260302" y="113334"/>
                </a:cubicBezTo>
                <a:cubicBezTo>
                  <a:pt x="335980" y="113334"/>
                  <a:pt x="398862" y="173291"/>
                  <a:pt x="398862" y="257012"/>
                </a:cubicBezTo>
                <a:cubicBezTo>
                  <a:pt x="398862" y="340732"/>
                  <a:pt x="335980" y="401786"/>
                  <a:pt x="260302" y="401786"/>
                </a:cubicBezTo>
                <a:close/>
              </a:path>
            </a:pathLst>
          </a:cu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4685A2BD-E6A4-179D-3777-DD3332ECF1B6}"/>
              </a:ext>
            </a:extLst>
          </p:cNvPr>
          <p:cNvSpPr/>
          <p:nvPr/>
        </p:nvSpPr>
        <p:spPr>
          <a:xfrm>
            <a:off x="4655208" y="1937070"/>
            <a:ext cx="521700" cy="515120"/>
          </a:xfrm>
          <a:custGeom>
            <a:avLst/>
            <a:gdLst>
              <a:gd name="csX0" fmla="*/ 260302 w 521700"/>
              <a:gd name="csY0" fmla="*/ 0 h 515120"/>
              <a:gd name="csX1" fmla="*/ 0 w 521700"/>
              <a:gd name="csY1" fmla="*/ 257012 h 515120"/>
              <a:gd name="csX2" fmla="*/ 260302 w 521700"/>
              <a:gd name="csY2" fmla="*/ 515120 h 515120"/>
              <a:gd name="csX3" fmla="*/ 521701 w 521700"/>
              <a:gd name="csY3" fmla="*/ 257012 h 515120"/>
              <a:gd name="csX4" fmla="*/ 260302 w 521700"/>
              <a:gd name="csY4" fmla="*/ 0 h 515120"/>
              <a:gd name="csX5" fmla="*/ 260302 w 521700"/>
              <a:gd name="csY5" fmla="*/ 401786 h 515120"/>
              <a:gd name="csX6" fmla="*/ 122839 w 521700"/>
              <a:gd name="csY6" fmla="*/ 257012 h 515120"/>
              <a:gd name="csX7" fmla="*/ 260302 w 521700"/>
              <a:gd name="csY7" fmla="*/ 113334 h 515120"/>
              <a:gd name="csX8" fmla="*/ 398862 w 521700"/>
              <a:gd name="csY8" fmla="*/ 257012 h 515120"/>
              <a:gd name="csX9" fmla="*/ 260302 w 521700"/>
              <a:gd name="csY9" fmla="*/ 401786 h 5151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521700" h="515120">
                <a:moveTo>
                  <a:pt x="260302" y="0"/>
                </a:moveTo>
                <a:cubicBezTo>
                  <a:pt x="120646" y="0"/>
                  <a:pt x="0" y="101635"/>
                  <a:pt x="0" y="257012"/>
                </a:cubicBezTo>
                <a:cubicBezTo>
                  <a:pt x="0" y="412389"/>
                  <a:pt x="120646" y="515120"/>
                  <a:pt x="260302" y="515120"/>
                </a:cubicBezTo>
                <a:cubicBezTo>
                  <a:pt x="399959" y="515120"/>
                  <a:pt x="521701" y="412389"/>
                  <a:pt x="521701" y="257012"/>
                </a:cubicBezTo>
                <a:cubicBezTo>
                  <a:pt x="521701" y="101635"/>
                  <a:pt x="399959" y="0"/>
                  <a:pt x="260302" y="0"/>
                </a:cubicBezTo>
                <a:close/>
                <a:moveTo>
                  <a:pt x="260302" y="401786"/>
                </a:moveTo>
                <a:cubicBezTo>
                  <a:pt x="184624" y="401786"/>
                  <a:pt x="122839" y="342926"/>
                  <a:pt x="122839" y="257012"/>
                </a:cubicBezTo>
                <a:cubicBezTo>
                  <a:pt x="122839" y="171097"/>
                  <a:pt x="184624" y="113334"/>
                  <a:pt x="260302" y="113334"/>
                </a:cubicBezTo>
                <a:cubicBezTo>
                  <a:pt x="335980" y="113334"/>
                  <a:pt x="398862" y="173291"/>
                  <a:pt x="398862" y="257012"/>
                </a:cubicBezTo>
                <a:cubicBezTo>
                  <a:pt x="398862" y="340732"/>
                  <a:pt x="335980" y="401786"/>
                  <a:pt x="260302" y="401786"/>
                </a:cubicBezTo>
                <a:close/>
              </a:path>
            </a:pathLst>
          </a:cu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82C1A58-E711-B9B5-D950-1C66D60B9E1B}"/>
              </a:ext>
            </a:extLst>
          </p:cNvPr>
          <p:cNvSpPr/>
          <p:nvPr/>
        </p:nvSpPr>
        <p:spPr>
          <a:xfrm>
            <a:off x="766764" y="1715155"/>
            <a:ext cx="680733" cy="722776"/>
          </a:xfrm>
          <a:custGeom>
            <a:avLst/>
            <a:gdLst>
              <a:gd name="csX0" fmla="*/ 271635 w 680733"/>
              <a:gd name="csY0" fmla="*/ 0 h 722776"/>
              <a:gd name="csX1" fmla="*/ 0 w 680733"/>
              <a:gd name="csY1" fmla="*/ 722777 h 722776"/>
              <a:gd name="csX2" fmla="*/ 136366 w 680733"/>
              <a:gd name="csY2" fmla="*/ 722777 h 722776"/>
              <a:gd name="csX3" fmla="*/ 198151 w 680733"/>
              <a:gd name="csY3" fmla="*/ 545464 h 722776"/>
              <a:gd name="csX4" fmla="*/ 482582 w 680733"/>
              <a:gd name="csY4" fmla="*/ 545464 h 722776"/>
              <a:gd name="csX5" fmla="*/ 545464 w 680733"/>
              <a:gd name="csY5" fmla="*/ 722777 h 722776"/>
              <a:gd name="csX6" fmla="*/ 680734 w 680733"/>
              <a:gd name="csY6" fmla="*/ 722777 h 722776"/>
              <a:gd name="csX7" fmla="*/ 410195 w 680733"/>
              <a:gd name="csY7" fmla="*/ 0 h 722776"/>
              <a:gd name="csX8" fmla="*/ 271635 w 680733"/>
              <a:gd name="csY8" fmla="*/ 0 h 722776"/>
              <a:gd name="csX9" fmla="*/ 236904 w 680733"/>
              <a:gd name="csY9" fmla="*/ 434324 h 722776"/>
              <a:gd name="csX10" fmla="*/ 340732 w 680733"/>
              <a:gd name="csY10" fmla="*/ 140753 h 722776"/>
              <a:gd name="csX11" fmla="*/ 443464 w 680733"/>
              <a:gd name="csY11" fmla="*/ 434324 h 722776"/>
              <a:gd name="csX12" fmla="*/ 236904 w 680733"/>
              <a:gd name="csY12" fmla="*/ 434324 h 7227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680733" h="722776">
                <a:moveTo>
                  <a:pt x="271635" y="0"/>
                </a:moveTo>
                <a:lnTo>
                  <a:pt x="0" y="722777"/>
                </a:lnTo>
                <a:lnTo>
                  <a:pt x="136366" y="722777"/>
                </a:lnTo>
                <a:lnTo>
                  <a:pt x="198151" y="545464"/>
                </a:lnTo>
                <a:lnTo>
                  <a:pt x="482582" y="545464"/>
                </a:lnTo>
                <a:lnTo>
                  <a:pt x="545464" y="722777"/>
                </a:lnTo>
                <a:lnTo>
                  <a:pt x="680734" y="722777"/>
                </a:lnTo>
                <a:lnTo>
                  <a:pt x="410195" y="0"/>
                </a:lnTo>
                <a:lnTo>
                  <a:pt x="271635" y="0"/>
                </a:lnTo>
                <a:close/>
                <a:moveTo>
                  <a:pt x="236904" y="434324"/>
                </a:moveTo>
                <a:lnTo>
                  <a:pt x="340732" y="140753"/>
                </a:lnTo>
                <a:lnTo>
                  <a:pt x="443464" y="434324"/>
                </a:lnTo>
                <a:lnTo>
                  <a:pt x="236904" y="434324"/>
                </a:lnTo>
                <a:close/>
              </a:path>
            </a:pathLst>
          </a:cu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4C45DFB-6237-035E-2B88-620199D1B365}"/>
              </a:ext>
            </a:extLst>
          </p:cNvPr>
          <p:cNvSpPr/>
          <p:nvPr/>
        </p:nvSpPr>
        <p:spPr>
          <a:xfrm>
            <a:off x="1808337" y="1993371"/>
            <a:ext cx="138194" cy="138194"/>
          </a:xfrm>
          <a:custGeom>
            <a:avLst/>
            <a:gdLst>
              <a:gd name="csX0" fmla="*/ 69097 w 138194"/>
              <a:gd name="csY0" fmla="*/ 0 h 138194"/>
              <a:gd name="csX1" fmla="*/ 0 w 138194"/>
              <a:gd name="csY1" fmla="*/ 69097 h 138194"/>
              <a:gd name="csX2" fmla="*/ 69097 w 138194"/>
              <a:gd name="csY2" fmla="*/ 138194 h 138194"/>
              <a:gd name="csX3" fmla="*/ 138194 w 138194"/>
              <a:gd name="csY3" fmla="*/ 69097 h 138194"/>
              <a:gd name="csX4" fmla="*/ 69097 w 138194"/>
              <a:gd name="csY4" fmla="*/ 0 h 1381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38194" h="138194">
                <a:moveTo>
                  <a:pt x="69097" y="0"/>
                </a:moveTo>
                <a:cubicBezTo>
                  <a:pt x="31075" y="0"/>
                  <a:pt x="0" y="31075"/>
                  <a:pt x="0" y="69097"/>
                </a:cubicBezTo>
                <a:cubicBezTo>
                  <a:pt x="0" y="107119"/>
                  <a:pt x="31075" y="138194"/>
                  <a:pt x="69097" y="138194"/>
                </a:cubicBezTo>
                <a:cubicBezTo>
                  <a:pt x="107119" y="138194"/>
                  <a:pt x="138194" y="107119"/>
                  <a:pt x="138194" y="69097"/>
                </a:cubicBezTo>
                <a:cubicBezTo>
                  <a:pt x="138194" y="31075"/>
                  <a:pt x="107119" y="0"/>
                  <a:pt x="69097" y="0"/>
                </a:cubicBezTo>
                <a:close/>
              </a:path>
            </a:pathLst>
          </a:cu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5E51D98-AE7D-EE42-64BC-F6BCC78A75B4}"/>
              </a:ext>
            </a:extLst>
          </p:cNvPr>
          <p:cNvSpPr/>
          <p:nvPr/>
        </p:nvSpPr>
        <p:spPr>
          <a:xfrm>
            <a:off x="1808337" y="2254770"/>
            <a:ext cx="138194" cy="138194"/>
          </a:xfrm>
          <a:prstGeom prst="ellipse">
            <a:avLst/>
          </a:pr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86493D8-FBE8-42C9-468B-724669A1386C}"/>
              </a:ext>
            </a:extLst>
          </p:cNvPr>
          <p:cNvSpPr/>
          <p:nvPr/>
        </p:nvSpPr>
        <p:spPr>
          <a:xfrm>
            <a:off x="4215765" y="1850790"/>
            <a:ext cx="386797" cy="600668"/>
          </a:xfrm>
          <a:custGeom>
            <a:avLst/>
            <a:gdLst>
              <a:gd name="csX0" fmla="*/ 233614 w 386797"/>
              <a:gd name="csY0" fmla="*/ 0 h 600668"/>
              <a:gd name="csX1" fmla="*/ 113334 w 386797"/>
              <a:gd name="csY1" fmla="*/ 0 h 600668"/>
              <a:gd name="csX2" fmla="*/ 113334 w 386797"/>
              <a:gd name="csY2" fmla="*/ 99076 h 600668"/>
              <a:gd name="csX3" fmla="*/ 0 w 386797"/>
              <a:gd name="csY3" fmla="*/ 99076 h 600668"/>
              <a:gd name="csX4" fmla="*/ 0 w 386797"/>
              <a:gd name="csY4" fmla="*/ 202538 h 600668"/>
              <a:gd name="csX5" fmla="*/ 113334 w 386797"/>
              <a:gd name="csY5" fmla="*/ 202538 h 600668"/>
              <a:gd name="csX6" fmla="*/ 113334 w 386797"/>
              <a:gd name="csY6" fmla="*/ 411657 h 600668"/>
              <a:gd name="csX7" fmla="*/ 297227 w 386797"/>
              <a:gd name="csY7" fmla="*/ 600669 h 600668"/>
              <a:gd name="csX8" fmla="*/ 386797 w 386797"/>
              <a:gd name="csY8" fmla="*/ 587873 h 600668"/>
              <a:gd name="csX9" fmla="*/ 386797 w 386797"/>
              <a:gd name="csY9" fmla="*/ 478561 h 600668"/>
              <a:gd name="csX10" fmla="*/ 308195 w 386797"/>
              <a:gd name="csY10" fmla="*/ 487335 h 600668"/>
              <a:gd name="csX11" fmla="*/ 233614 w 386797"/>
              <a:gd name="csY11" fmla="*/ 408733 h 600668"/>
              <a:gd name="csX12" fmla="*/ 233614 w 386797"/>
              <a:gd name="csY12" fmla="*/ 202538 h 600668"/>
              <a:gd name="csX13" fmla="*/ 386797 w 386797"/>
              <a:gd name="csY13" fmla="*/ 202538 h 600668"/>
              <a:gd name="csX14" fmla="*/ 386797 w 386797"/>
              <a:gd name="csY14" fmla="*/ 99076 h 600668"/>
              <a:gd name="csX15" fmla="*/ 233614 w 386797"/>
              <a:gd name="csY15" fmla="*/ 99076 h 600668"/>
              <a:gd name="csX16" fmla="*/ 233614 w 386797"/>
              <a:gd name="csY16" fmla="*/ 0 h 6006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86797" h="600668">
                <a:moveTo>
                  <a:pt x="233614" y="0"/>
                </a:moveTo>
                <a:lnTo>
                  <a:pt x="113334" y="0"/>
                </a:lnTo>
                <a:lnTo>
                  <a:pt x="113334" y="99076"/>
                </a:lnTo>
                <a:lnTo>
                  <a:pt x="0" y="99076"/>
                </a:lnTo>
                <a:lnTo>
                  <a:pt x="0" y="202538"/>
                </a:lnTo>
                <a:lnTo>
                  <a:pt x="113334" y="202538"/>
                </a:lnTo>
                <a:lnTo>
                  <a:pt x="113334" y="411657"/>
                </a:lnTo>
                <a:cubicBezTo>
                  <a:pt x="113334" y="534862"/>
                  <a:pt x="190839" y="600669"/>
                  <a:pt x="297227" y="600669"/>
                </a:cubicBezTo>
                <a:cubicBezTo>
                  <a:pt x="337808" y="600669"/>
                  <a:pt x="363034" y="594819"/>
                  <a:pt x="386797" y="587873"/>
                </a:cubicBezTo>
                <a:lnTo>
                  <a:pt x="386797" y="478561"/>
                </a:lnTo>
                <a:cubicBezTo>
                  <a:pt x="367055" y="482582"/>
                  <a:pt x="338905" y="487335"/>
                  <a:pt x="308195" y="487335"/>
                </a:cubicBezTo>
                <a:cubicBezTo>
                  <a:pt x="254453" y="487335"/>
                  <a:pt x="233614" y="457357"/>
                  <a:pt x="233614" y="408733"/>
                </a:cubicBezTo>
                <a:lnTo>
                  <a:pt x="233614" y="202538"/>
                </a:lnTo>
                <a:lnTo>
                  <a:pt x="386797" y="202538"/>
                </a:lnTo>
                <a:lnTo>
                  <a:pt x="386797" y="99076"/>
                </a:lnTo>
                <a:lnTo>
                  <a:pt x="233614" y="99076"/>
                </a:lnTo>
                <a:lnTo>
                  <a:pt x="233614" y="0"/>
                </a:lnTo>
                <a:close/>
              </a:path>
            </a:pathLst>
          </a:cu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9D5A41CB-FE62-E8B3-B2E1-C273E0093CD4}"/>
              </a:ext>
            </a:extLst>
          </p:cNvPr>
          <p:cNvSpPr/>
          <p:nvPr/>
        </p:nvSpPr>
        <p:spPr>
          <a:xfrm>
            <a:off x="2099349" y="1935811"/>
            <a:ext cx="364861" cy="502486"/>
          </a:xfrm>
          <a:custGeom>
            <a:avLst/>
            <a:gdLst>
              <a:gd name="csX0" fmla="*/ 288453 w 364861"/>
              <a:gd name="csY0" fmla="*/ 4184 h 502486"/>
              <a:gd name="csX1" fmla="*/ 128323 w 364861"/>
              <a:gd name="csY1" fmla="*/ 124830 h 502486"/>
              <a:gd name="csX2" fmla="*/ 128323 w 364861"/>
              <a:gd name="csY2" fmla="*/ 12227 h 502486"/>
              <a:gd name="csX3" fmla="*/ 0 w 364861"/>
              <a:gd name="csY3" fmla="*/ 12227 h 502486"/>
              <a:gd name="csX4" fmla="*/ 0 w 364861"/>
              <a:gd name="csY4" fmla="*/ 502487 h 502486"/>
              <a:gd name="csX5" fmla="*/ 128323 w 364861"/>
              <a:gd name="csY5" fmla="*/ 502487 h 502486"/>
              <a:gd name="csX6" fmla="*/ 128323 w 364861"/>
              <a:gd name="csY6" fmla="*/ 311282 h 502486"/>
              <a:gd name="csX7" fmla="*/ 364862 w 364861"/>
              <a:gd name="csY7" fmla="*/ 137260 h 502486"/>
              <a:gd name="csX8" fmla="*/ 364862 w 364861"/>
              <a:gd name="csY8" fmla="*/ 162 h 502486"/>
              <a:gd name="csX9" fmla="*/ 288453 w 364861"/>
              <a:gd name="csY9" fmla="*/ 4550 h 5024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364861" h="502486">
                <a:moveTo>
                  <a:pt x="288453" y="4184"/>
                </a:moveTo>
                <a:cubicBezTo>
                  <a:pt x="194495" y="19905"/>
                  <a:pt x="156108" y="62313"/>
                  <a:pt x="128323" y="124830"/>
                </a:cubicBezTo>
                <a:lnTo>
                  <a:pt x="128323" y="12227"/>
                </a:lnTo>
                <a:lnTo>
                  <a:pt x="0" y="12227"/>
                </a:lnTo>
                <a:lnTo>
                  <a:pt x="0" y="502487"/>
                </a:lnTo>
                <a:lnTo>
                  <a:pt x="128323" y="502487"/>
                </a:lnTo>
                <a:lnTo>
                  <a:pt x="128323" y="311282"/>
                </a:lnTo>
                <a:cubicBezTo>
                  <a:pt x="128323" y="178206"/>
                  <a:pt x="231786" y="138722"/>
                  <a:pt x="364862" y="137260"/>
                </a:cubicBezTo>
                <a:lnTo>
                  <a:pt x="364862" y="162"/>
                </a:lnTo>
                <a:cubicBezTo>
                  <a:pt x="344754" y="162"/>
                  <a:pt x="323184" y="-1300"/>
                  <a:pt x="288453" y="4550"/>
                </a:cubicBezTo>
                <a:close/>
              </a:path>
            </a:pathLst>
          </a:cu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BA827D-CE1F-EA51-577F-9DBC72291044}"/>
              </a:ext>
            </a:extLst>
          </p:cNvPr>
          <p:cNvSpPr/>
          <p:nvPr/>
        </p:nvSpPr>
        <p:spPr>
          <a:xfrm>
            <a:off x="1534508" y="1947307"/>
            <a:ext cx="121011" cy="489894"/>
          </a:xfrm>
          <a:prstGeom prst="rect">
            <a:avLst/>
          </a:prstGeom>
          <a:solidFill>
            <a:srgbClr val="6687FF"/>
          </a:solidFill>
          <a:ln w="3652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2A6BF519-73D8-4D8A-9208-51F8F921B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4" y="5848876"/>
            <a:ext cx="1314048" cy="2502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C7295C-3B52-4281-B887-439369981B24}"/>
              </a:ext>
            </a:extLst>
          </p:cNvPr>
          <p:cNvSpPr/>
          <p:nvPr/>
        </p:nvSpPr>
        <p:spPr>
          <a:xfrm>
            <a:off x="716910" y="4121191"/>
            <a:ext cx="379459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2200" spc="-80" dirty="0">
                <a:solidFill>
                  <a:srgbClr val="11225D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더 나은 협업을 위한 </a:t>
            </a:r>
            <a:r>
              <a:rPr lang="en-US" altLang="ko-KR" sz="2200" spc="-80" dirty="0">
                <a:solidFill>
                  <a:srgbClr val="11225D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AI </a:t>
            </a:r>
            <a:r>
              <a:rPr lang="ko-KR" altLang="en-US" sz="2200" spc="-80" dirty="0">
                <a:solidFill>
                  <a:srgbClr val="11225D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회의 솔루션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BDFD40-8AA1-445C-9BEA-0AFEBD39A550}"/>
              </a:ext>
            </a:extLst>
          </p:cNvPr>
          <p:cNvSpPr/>
          <p:nvPr/>
        </p:nvSpPr>
        <p:spPr>
          <a:xfrm>
            <a:off x="752158" y="2703043"/>
            <a:ext cx="3055633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6400" spc="-6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44325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FE22A3-E7D1-4A4F-A661-B1AC8D967BEE}"/>
              </a:ext>
            </a:extLst>
          </p:cNvPr>
          <p:cNvSpPr/>
          <p:nvPr/>
        </p:nvSpPr>
        <p:spPr>
          <a:xfrm>
            <a:off x="2749411" y="672592"/>
            <a:ext cx="6693179" cy="5847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3800" spc="-80" dirty="0" err="1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Ai:repoto</a:t>
            </a:r>
            <a:r>
              <a:rPr lang="ko-KR" altLang="en-US" sz="3800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 </a:t>
            </a:r>
            <a:r>
              <a:rPr lang="en-US" altLang="ko-KR" sz="3800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4</a:t>
            </a:r>
            <a:r>
              <a:rPr lang="ko-KR" altLang="en-US" sz="3800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가지 강력한 </a:t>
            </a:r>
            <a:r>
              <a:rPr lang="en-US" altLang="ko-KR" sz="3800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AI </a:t>
            </a:r>
            <a:r>
              <a:rPr lang="ko-KR" altLang="en-US" sz="3800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기술</a:t>
            </a:r>
            <a:endParaRPr lang="en-US" altLang="ko-KR" sz="3800" spc="-80" dirty="0">
              <a:solidFill>
                <a:srgbClr val="11225D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AFA19B-C248-447F-943E-D71088525078}"/>
              </a:ext>
            </a:extLst>
          </p:cNvPr>
          <p:cNvSpPr/>
          <p:nvPr/>
        </p:nvSpPr>
        <p:spPr>
          <a:xfrm>
            <a:off x="1326583" y="1661160"/>
            <a:ext cx="4687991" cy="2155825"/>
          </a:xfrm>
          <a:prstGeom prst="roundRect">
            <a:avLst>
              <a:gd name="adj" fmla="val 2547"/>
            </a:avLst>
          </a:prstGeom>
          <a:solidFill>
            <a:schemeClr val="bg1"/>
          </a:solidFill>
          <a:ln>
            <a:solidFill>
              <a:srgbClr val="DFE6FF"/>
            </a:solidFill>
          </a:ln>
          <a:effectLst>
            <a:outerShdw blurRad="254000" dist="127000" dir="5400000" algn="t" rotWithShape="0">
              <a:srgbClr val="9BB0FF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8A4B5A-48B8-4876-A357-463DC794E8B3}"/>
              </a:ext>
            </a:extLst>
          </p:cNvPr>
          <p:cNvSpPr txBox="1"/>
          <p:nvPr/>
        </p:nvSpPr>
        <p:spPr>
          <a:xfrm>
            <a:off x="1646358" y="3233852"/>
            <a:ext cx="404844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회의에서는 다수의 화자가 참여합니다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 </a:t>
            </a:r>
            <a:r>
              <a:rPr lang="en-US" altLang="ko-KR" sz="1100" dirty="0" err="1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Ai:repoto</a:t>
            </a: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의 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AI </a:t>
            </a: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기술은</a:t>
            </a:r>
            <a:endParaRPr lang="en-US" altLang="ko-KR" sz="1100" dirty="0">
              <a:solidFill>
                <a:srgbClr val="8395C7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목소리의 특징을 분석하여 참여자를 효과적으로 구분합니다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  <a:endParaRPr lang="ko-KR" altLang="en-US" sz="1100" dirty="0">
              <a:solidFill>
                <a:srgbClr val="8395C7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7191CB5-EAA0-47C8-8551-07D1A39592CB}"/>
              </a:ext>
            </a:extLst>
          </p:cNvPr>
          <p:cNvSpPr/>
          <p:nvPr/>
        </p:nvSpPr>
        <p:spPr>
          <a:xfrm>
            <a:off x="2629106" y="1844504"/>
            <a:ext cx="2082943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화자를 구분</a:t>
            </a:r>
            <a:r>
              <a:rPr lang="ko-KR" altLang="en-US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하는 </a:t>
            </a:r>
            <a:r>
              <a:rPr lang="en-US" altLang="ko-KR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AI </a:t>
            </a:r>
            <a:r>
              <a:rPr lang="ko-KR" altLang="en-US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기술</a:t>
            </a:r>
            <a:endParaRPr lang="en-US" altLang="ko-KR" spc="-80" dirty="0">
              <a:solidFill>
                <a:srgbClr val="11225D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14B9B515-DEEF-47D5-9B15-F9C83203E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3583" y="2284469"/>
            <a:ext cx="3793990" cy="50710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49C0E0-53F3-440F-A638-C07E9AFDE17E}"/>
              </a:ext>
            </a:extLst>
          </p:cNvPr>
          <p:cNvSpPr/>
          <p:nvPr/>
        </p:nvSpPr>
        <p:spPr>
          <a:xfrm>
            <a:off x="1753091" y="2863703"/>
            <a:ext cx="365126" cy="138932"/>
          </a:xfrm>
          <a:prstGeom prst="roundRect">
            <a:avLst/>
          </a:prstGeom>
          <a:solidFill>
            <a:srgbClr val="FF6C6C"/>
          </a:solidFill>
          <a:ln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550" b="1" dirty="0"/>
              <a:t>참여자１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97004F1-2D59-4044-8FD1-78E55281DEFE}"/>
              </a:ext>
            </a:extLst>
          </p:cNvPr>
          <p:cNvSpPr/>
          <p:nvPr/>
        </p:nvSpPr>
        <p:spPr>
          <a:xfrm>
            <a:off x="2136737" y="2863703"/>
            <a:ext cx="354542" cy="138932"/>
          </a:xfrm>
          <a:prstGeom prst="roundRect">
            <a:avLst/>
          </a:prstGeom>
          <a:solidFill>
            <a:srgbClr val="99A5FF"/>
          </a:solidFill>
          <a:ln>
            <a:solidFill>
              <a:srgbClr val="718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550" b="1" dirty="0"/>
              <a:t>참여자</a:t>
            </a:r>
            <a:r>
              <a:rPr lang="en-US" altLang="ko-KR" sz="550" b="1" dirty="0"/>
              <a:t>2</a:t>
            </a:r>
            <a:endParaRPr lang="ko-KR" altLang="en-US" sz="550" b="1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0857AA2-63CC-4E9F-8FFA-C6A3B8C3A9CC}"/>
              </a:ext>
            </a:extLst>
          </p:cNvPr>
          <p:cNvSpPr/>
          <p:nvPr/>
        </p:nvSpPr>
        <p:spPr>
          <a:xfrm>
            <a:off x="2509799" y="2860900"/>
            <a:ext cx="968665" cy="138932"/>
          </a:xfrm>
          <a:prstGeom prst="roundRect">
            <a:avLst/>
          </a:prstGeom>
          <a:solidFill>
            <a:srgbClr val="FF6C6C"/>
          </a:solidFill>
          <a:ln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550" b="1" dirty="0"/>
              <a:t>참여자</a:t>
            </a:r>
            <a:r>
              <a:rPr lang="en-US" altLang="ko-KR" sz="550" b="1" dirty="0"/>
              <a:t>1</a:t>
            </a:r>
            <a:endParaRPr lang="ko-KR" altLang="en-US" sz="55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52FCC36-A50B-431B-867F-BE45A2F8CA28}"/>
              </a:ext>
            </a:extLst>
          </p:cNvPr>
          <p:cNvSpPr/>
          <p:nvPr/>
        </p:nvSpPr>
        <p:spPr>
          <a:xfrm>
            <a:off x="3508096" y="2860900"/>
            <a:ext cx="968665" cy="138932"/>
          </a:xfrm>
          <a:prstGeom prst="roundRect">
            <a:avLst/>
          </a:prstGeom>
          <a:solidFill>
            <a:srgbClr val="FFBE2E"/>
          </a:solidFill>
          <a:ln>
            <a:solidFill>
              <a:srgbClr val="EEA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550" b="1" dirty="0"/>
              <a:t>참여자</a:t>
            </a:r>
            <a:r>
              <a:rPr lang="en-US" altLang="ko-KR" sz="550" b="1" dirty="0"/>
              <a:t>3</a:t>
            </a:r>
            <a:endParaRPr lang="ko-KR" altLang="en-US" sz="550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AAF0B8E-AD7E-4D76-9420-D7E177897758}"/>
              </a:ext>
            </a:extLst>
          </p:cNvPr>
          <p:cNvSpPr/>
          <p:nvPr/>
        </p:nvSpPr>
        <p:spPr>
          <a:xfrm>
            <a:off x="4506394" y="2860900"/>
            <a:ext cx="589972" cy="138932"/>
          </a:xfrm>
          <a:prstGeom prst="roundRect">
            <a:avLst/>
          </a:prstGeom>
          <a:solidFill>
            <a:srgbClr val="99A5FF"/>
          </a:solidFill>
          <a:ln>
            <a:solidFill>
              <a:srgbClr val="718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550" b="1" dirty="0"/>
              <a:t>참여자</a:t>
            </a:r>
            <a:r>
              <a:rPr lang="en-US" altLang="ko-KR" sz="550" b="1" dirty="0"/>
              <a:t>2</a:t>
            </a:r>
            <a:endParaRPr lang="ko-KR" altLang="en-US" sz="550" b="1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F5C0EC0-CCA4-4895-B07F-52C33629254D}"/>
              </a:ext>
            </a:extLst>
          </p:cNvPr>
          <p:cNvSpPr/>
          <p:nvPr/>
        </p:nvSpPr>
        <p:spPr>
          <a:xfrm>
            <a:off x="5125999" y="2860900"/>
            <a:ext cx="441573" cy="138932"/>
          </a:xfrm>
          <a:prstGeom prst="roundRect">
            <a:avLst/>
          </a:prstGeom>
          <a:solidFill>
            <a:srgbClr val="FFBE2E"/>
          </a:solidFill>
          <a:ln>
            <a:solidFill>
              <a:srgbClr val="EEA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550" b="1" dirty="0"/>
              <a:t>참여자</a:t>
            </a:r>
            <a:r>
              <a:rPr lang="en-US" altLang="ko-KR" sz="550" b="1" dirty="0"/>
              <a:t>3</a:t>
            </a:r>
            <a:endParaRPr lang="ko-KR" altLang="en-US" sz="550" b="1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9FE7DE4-8E97-40C3-B631-4F287094A24F}"/>
              </a:ext>
            </a:extLst>
          </p:cNvPr>
          <p:cNvGrpSpPr/>
          <p:nvPr/>
        </p:nvGrpSpPr>
        <p:grpSpPr>
          <a:xfrm>
            <a:off x="1326583" y="3937000"/>
            <a:ext cx="4687991" cy="2155825"/>
            <a:chOff x="1265767" y="3937000"/>
            <a:chExt cx="4687991" cy="215582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89824DE-59DD-4A74-ABE7-B0D5CFEA3748}"/>
                </a:ext>
              </a:extLst>
            </p:cNvPr>
            <p:cNvSpPr/>
            <p:nvPr/>
          </p:nvSpPr>
          <p:spPr>
            <a:xfrm>
              <a:off x="1265767" y="3937000"/>
              <a:ext cx="4687991" cy="2155825"/>
            </a:xfrm>
            <a:prstGeom prst="roundRect">
              <a:avLst>
                <a:gd name="adj" fmla="val 2547"/>
              </a:avLst>
            </a:prstGeom>
            <a:solidFill>
              <a:schemeClr val="bg1"/>
            </a:solidFill>
            <a:ln>
              <a:solidFill>
                <a:srgbClr val="DFE6FF"/>
              </a:solidFill>
            </a:ln>
            <a:effectLst>
              <a:outerShdw blurRad="254000" dist="127000" dir="5400000" algn="t" rotWithShape="0">
                <a:srgbClr val="9BB0FF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768DE5-436A-435F-940E-B1057EBF6D18}"/>
                </a:ext>
              </a:extLst>
            </p:cNvPr>
            <p:cNvSpPr txBox="1"/>
            <p:nvPr/>
          </p:nvSpPr>
          <p:spPr>
            <a:xfrm>
              <a:off x="1585542" y="5509692"/>
              <a:ext cx="4048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rgbClr val="8395C7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Ai:repoto</a:t>
              </a:r>
              <a:r>
                <a:rPr lang="ko-KR" altLang="en-US" sz="1100" dirty="0">
                  <a:solidFill>
                    <a:srgbClr val="8395C7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가 전체 문맥을 이해하여 적절한 단어로 기록합니다</a:t>
              </a:r>
              <a:r>
                <a:rPr lang="en-US" altLang="ko-KR" sz="1100" dirty="0">
                  <a:solidFill>
                    <a:srgbClr val="8395C7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. </a:t>
              </a:r>
            </a:p>
            <a:p>
              <a:pPr algn="ctr"/>
              <a:r>
                <a:rPr lang="ko-KR" altLang="en-US" sz="1100" dirty="0">
                  <a:solidFill>
                    <a:srgbClr val="8395C7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특히 동음이의어나 외국어 표현을 완벽하게 이해해서 </a:t>
              </a:r>
              <a:r>
                <a:rPr lang="ko-KR" altLang="en-US" sz="1100" dirty="0" err="1">
                  <a:solidFill>
                    <a:srgbClr val="8395C7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텍스트화합니다</a:t>
              </a:r>
              <a:r>
                <a:rPr lang="en-US" altLang="ko-KR" sz="1100" dirty="0">
                  <a:solidFill>
                    <a:srgbClr val="8395C7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.</a:t>
              </a:r>
              <a:endParaRPr lang="ko-KR" altLang="en-US" sz="1100" dirty="0">
                <a:solidFill>
                  <a:srgbClr val="8395C7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6F484B-0A01-42BB-8301-2D003A7A6826}"/>
                </a:ext>
              </a:extLst>
            </p:cNvPr>
            <p:cNvSpPr/>
            <p:nvPr/>
          </p:nvSpPr>
          <p:spPr>
            <a:xfrm>
              <a:off x="2568291" y="4120344"/>
              <a:ext cx="2082943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ko-KR" altLang="en-US" spc="-80" dirty="0">
                  <a:solidFill>
                    <a:srgbClr val="6686FF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문맥을 이해</a:t>
              </a:r>
              <a:r>
                <a:rPr lang="ko-KR" altLang="en-US" spc="-80" dirty="0">
                  <a:solidFill>
                    <a:srgbClr val="11225D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하는 </a:t>
              </a:r>
              <a:r>
                <a:rPr lang="en-US" altLang="ko-KR" spc="-80" dirty="0">
                  <a:solidFill>
                    <a:srgbClr val="11225D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AI </a:t>
              </a:r>
              <a:r>
                <a:rPr lang="ko-KR" altLang="en-US" spc="-80" dirty="0">
                  <a:solidFill>
                    <a:srgbClr val="11225D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기술</a:t>
              </a:r>
              <a:endParaRPr lang="en-US" altLang="ko-KR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1C76872A-674A-4BAC-BD71-99E367CB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12766" y="4517358"/>
              <a:ext cx="3793990" cy="50710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4D140D-63C6-4A4A-928A-A7015CE124EC}"/>
                </a:ext>
              </a:extLst>
            </p:cNvPr>
            <p:cNvSpPr txBox="1"/>
            <p:nvPr/>
          </p:nvSpPr>
          <p:spPr>
            <a:xfrm>
              <a:off x="1851556" y="5096460"/>
              <a:ext cx="9516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7182FF"/>
                  </a:solidFill>
                  <a:latin typeface="LINE Seed Sans KR Regular"/>
                  <a:ea typeface="LINE Seed Sans KR Regular"/>
                </a:rPr>
                <a:t>相反</a:t>
              </a:r>
              <a:r>
                <a:rPr lang="en-US" altLang="ko-KR" sz="1100" b="1" dirty="0">
                  <a:solidFill>
                    <a:srgbClr val="7182FF"/>
                  </a:solidFill>
                  <a:latin typeface="LINE Seed Sans KR Regular"/>
                  <a:ea typeface="LINE Seed Sans KR Regular"/>
                </a:rPr>
                <a:t>? </a:t>
              </a:r>
              <a:r>
                <a:rPr lang="ko-KR" altLang="en-US" sz="1100" b="1" dirty="0">
                  <a:solidFill>
                    <a:srgbClr val="7182FF"/>
                  </a:solidFill>
                  <a:latin typeface="LINE Seed Sans KR Regular"/>
                  <a:ea typeface="LINE Seed Sans KR Regular"/>
                </a:rPr>
                <a:t>총판</a:t>
              </a:r>
              <a:r>
                <a:rPr lang="en-US" altLang="ko-KR" sz="1100" b="1" dirty="0">
                  <a:solidFill>
                    <a:srgbClr val="7182FF"/>
                  </a:solidFill>
                  <a:latin typeface="LINE Seed Sans KR Regular"/>
                  <a:ea typeface="LINE Seed Sans KR Regular"/>
                </a:rPr>
                <a:t>?</a:t>
              </a:r>
              <a:endParaRPr lang="ko-KR" altLang="en-US" sz="1100" b="1" dirty="0">
                <a:solidFill>
                  <a:srgbClr val="7182FF"/>
                </a:solidFill>
                <a:latin typeface="LINE Seed Sans KR Regular"/>
                <a:ea typeface="LINE Seed Sans KR Regular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E432042-DC7B-465B-B0E2-E876EB23E4ED}"/>
                </a:ext>
              </a:extLst>
            </p:cNvPr>
            <p:cNvSpPr txBox="1"/>
            <p:nvPr/>
          </p:nvSpPr>
          <p:spPr>
            <a:xfrm>
              <a:off x="2961090" y="5096460"/>
              <a:ext cx="9516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7182FF"/>
                  </a:solidFill>
                  <a:latin typeface="LINE Seed Sans KR Regular"/>
                  <a:ea typeface="LINE Seed Sans KR Regular"/>
                </a:rPr>
                <a:t>역사</a:t>
              </a:r>
              <a:r>
                <a:rPr lang="en-US" altLang="ko-KR" sz="1100" b="1" dirty="0">
                  <a:solidFill>
                    <a:srgbClr val="7182FF"/>
                  </a:solidFill>
                  <a:latin typeface="LINE Seed Sans KR Regular"/>
                  <a:ea typeface="LINE Seed Sans KR Regular"/>
                </a:rPr>
                <a:t>? </a:t>
              </a:r>
              <a:r>
                <a:rPr lang="ko-KR" altLang="en-US" sz="1100" b="1" dirty="0">
                  <a:solidFill>
                    <a:srgbClr val="7182FF"/>
                  </a:solidFill>
                  <a:latin typeface="LINE Seed Sans KR Regular"/>
                  <a:ea typeface="LINE Seed Sans KR Regular"/>
                </a:rPr>
                <a:t>원격</a:t>
              </a:r>
              <a:r>
                <a:rPr lang="en-US" altLang="ko-KR" sz="1100" b="1" dirty="0">
                  <a:solidFill>
                    <a:srgbClr val="7182FF"/>
                  </a:solidFill>
                  <a:latin typeface="LINE Seed Sans KR Regular"/>
                  <a:ea typeface="LINE Seed Sans KR Regular"/>
                </a:rPr>
                <a:t>?</a:t>
              </a:r>
              <a:endParaRPr lang="ko-KR" altLang="en-US" sz="1100" b="1" dirty="0">
                <a:solidFill>
                  <a:srgbClr val="7182FF"/>
                </a:solidFill>
                <a:latin typeface="LINE Seed Sans KR Regular"/>
                <a:ea typeface="LINE Seed Sans KR Regular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5E0734-908B-4C73-B235-9B4E05B4772B}"/>
                </a:ext>
              </a:extLst>
            </p:cNvPr>
            <p:cNvSpPr txBox="1"/>
            <p:nvPr/>
          </p:nvSpPr>
          <p:spPr>
            <a:xfrm>
              <a:off x="4029606" y="5096460"/>
              <a:ext cx="13834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100" b="1" dirty="0">
                  <a:solidFill>
                    <a:srgbClr val="7182FF"/>
                  </a:solidFill>
                  <a:latin typeface="LINE Seed Sans KR Regular" panose="020B0400000000000000" pitchFamily="34" charset="-128"/>
                  <a:ea typeface="LINE Seed Sans KR Regular" panose="020B0400000000000000" pitchFamily="34" charset="-128"/>
                </a:rPr>
                <a:t>リモート</a:t>
              </a:r>
              <a:r>
                <a:rPr lang="en-US" altLang="ja-JP" sz="1100" b="1" dirty="0">
                  <a:solidFill>
                    <a:srgbClr val="7182FF"/>
                  </a:solidFill>
                  <a:latin typeface="LINE Seed Sans KR Regular" panose="020B0400000000000000" pitchFamily="34" charset="-128"/>
                  <a:ea typeface="LINE Seed Sans KR Regular" panose="020B0400000000000000" pitchFamily="34" charset="-128"/>
                </a:rPr>
                <a:t>? </a:t>
              </a:r>
              <a:r>
                <a:rPr lang="en-US" altLang="ko-KR" sz="1100" b="1" dirty="0">
                  <a:solidFill>
                    <a:srgbClr val="7182FF"/>
                  </a:solidFill>
                  <a:latin typeface="LINE Seed Sans KR Regular"/>
                  <a:ea typeface="LINE Seed Sans KR Regular"/>
                </a:rPr>
                <a:t>remote?</a:t>
              </a: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7AACD6C-6C5C-4170-A1A4-7B3C13ADEB08}"/>
              </a:ext>
            </a:extLst>
          </p:cNvPr>
          <p:cNvSpPr/>
          <p:nvPr/>
        </p:nvSpPr>
        <p:spPr>
          <a:xfrm>
            <a:off x="6182319" y="1661160"/>
            <a:ext cx="4687991" cy="2155825"/>
          </a:xfrm>
          <a:prstGeom prst="roundRect">
            <a:avLst>
              <a:gd name="adj" fmla="val 2547"/>
            </a:avLst>
          </a:prstGeom>
          <a:solidFill>
            <a:schemeClr val="bg1"/>
          </a:solidFill>
          <a:ln>
            <a:solidFill>
              <a:srgbClr val="DFE6FF"/>
            </a:solidFill>
          </a:ln>
          <a:effectLst>
            <a:outerShdw blurRad="254000" dist="127000" dir="5400000" algn="t" rotWithShape="0">
              <a:srgbClr val="9BB0FF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C86E1F-E21B-4C2A-805B-75EFD5794875}"/>
              </a:ext>
            </a:extLst>
          </p:cNvPr>
          <p:cNvSpPr txBox="1"/>
          <p:nvPr/>
        </p:nvSpPr>
        <p:spPr>
          <a:xfrm>
            <a:off x="6502094" y="3233852"/>
            <a:ext cx="404844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Ai:repoto</a:t>
            </a: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는 누가 말했는지 자동으로 알아냅니다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 </a:t>
            </a: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대표님 목소리를</a:t>
            </a:r>
            <a:b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</a:b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몇 번만 확인하면 다음부터는 대표님 목소리를 자동으로 인식합니다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  <a:endParaRPr lang="ko-KR" altLang="en-US" sz="1100" dirty="0">
              <a:solidFill>
                <a:srgbClr val="8395C7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DEEDEAE-EFD8-4CE1-9C58-21C495A4CF8A}"/>
              </a:ext>
            </a:extLst>
          </p:cNvPr>
          <p:cNvSpPr/>
          <p:nvPr/>
        </p:nvSpPr>
        <p:spPr>
          <a:xfrm>
            <a:off x="7484841" y="1844504"/>
            <a:ext cx="2082943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음성을 구분</a:t>
            </a:r>
            <a:r>
              <a:rPr lang="ko-KR" altLang="en-US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하는 </a:t>
            </a:r>
            <a:r>
              <a:rPr lang="en-US" altLang="ko-KR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AI </a:t>
            </a:r>
            <a:r>
              <a:rPr lang="ko-KR" altLang="en-US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기술</a:t>
            </a:r>
            <a:endParaRPr lang="en-US" altLang="ko-KR" spc="-80" dirty="0">
              <a:solidFill>
                <a:srgbClr val="11225D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79" name="그래픽 78">
            <a:extLst>
              <a:ext uri="{FF2B5EF4-FFF2-40B4-BE49-F238E27FC236}">
                <a16:creationId xmlns:a16="http://schemas.microsoft.com/office/drawing/2014/main" id="{C2897B79-DF96-4D20-83B4-BFB6E02EF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9319" y="2284469"/>
            <a:ext cx="3793990" cy="507102"/>
          </a:xfrm>
          <a:prstGeom prst="rect">
            <a:avLst/>
          </a:prstGeom>
        </p:spPr>
      </p:pic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52FF8AE-05E2-4528-8E2F-8D391A5D0615}"/>
              </a:ext>
            </a:extLst>
          </p:cNvPr>
          <p:cNvSpPr/>
          <p:nvPr/>
        </p:nvSpPr>
        <p:spPr>
          <a:xfrm>
            <a:off x="6608827" y="2863703"/>
            <a:ext cx="365126" cy="138932"/>
          </a:xfrm>
          <a:prstGeom prst="roundRect">
            <a:avLst/>
          </a:prstGeom>
          <a:solidFill>
            <a:srgbClr val="FF6C6C"/>
          </a:solidFill>
          <a:ln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550" b="1" dirty="0"/>
              <a:t>대표님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64B8DB0-ABBA-4C45-8A15-4F5A9430FBDC}"/>
              </a:ext>
            </a:extLst>
          </p:cNvPr>
          <p:cNvSpPr/>
          <p:nvPr/>
        </p:nvSpPr>
        <p:spPr>
          <a:xfrm>
            <a:off x="6992473" y="2863703"/>
            <a:ext cx="354542" cy="138932"/>
          </a:xfrm>
          <a:prstGeom prst="roundRect">
            <a:avLst/>
          </a:prstGeom>
          <a:solidFill>
            <a:srgbClr val="D9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550" b="1" dirty="0">
                <a:solidFill>
                  <a:srgbClr val="11225D"/>
                </a:solidFill>
              </a:rPr>
              <a:t>참여자</a:t>
            </a:r>
            <a:r>
              <a:rPr lang="en-US" altLang="ko-KR" sz="550" b="1" dirty="0">
                <a:solidFill>
                  <a:srgbClr val="11225D"/>
                </a:solidFill>
              </a:rPr>
              <a:t>1</a:t>
            </a:r>
            <a:endParaRPr lang="ko-KR" altLang="en-US" sz="550" b="1" dirty="0">
              <a:solidFill>
                <a:srgbClr val="11225D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92F78315-D995-46E6-B7DC-CBC1BE5AF97E}"/>
              </a:ext>
            </a:extLst>
          </p:cNvPr>
          <p:cNvSpPr/>
          <p:nvPr/>
        </p:nvSpPr>
        <p:spPr>
          <a:xfrm>
            <a:off x="7365535" y="2860900"/>
            <a:ext cx="968665" cy="138932"/>
          </a:xfrm>
          <a:prstGeom prst="roundRect">
            <a:avLst/>
          </a:prstGeom>
          <a:solidFill>
            <a:srgbClr val="FF6C6C"/>
          </a:solidFill>
          <a:ln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550" b="1" dirty="0"/>
              <a:t>대표님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B0147E1-AC53-4120-8772-FAF4FD9D90B2}"/>
              </a:ext>
            </a:extLst>
          </p:cNvPr>
          <p:cNvSpPr/>
          <p:nvPr/>
        </p:nvSpPr>
        <p:spPr>
          <a:xfrm>
            <a:off x="8363832" y="2860900"/>
            <a:ext cx="1417795" cy="138932"/>
          </a:xfrm>
          <a:prstGeom prst="roundRect">
            <a:avLst/>
          </a:prstGeom>
          <a:solidFill>
            <a:srgbClr val="D9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550" b="1" dirty="0">
                <a:solidFill>
                  <a:srgbClr val="11225D"/>
                </a:solidFill>
              </a:rPr>
              <a:t>참여자</a:t>
            </a:r>
            <a:r>
              <a:rPr lang="en-US" altLang="ko-KR" sz="550" b="1" dirty="0">
                <a:solidFill>
                  <a:srgbClr val="11225D"/>
                </a:solidFill>
              </a:rPr>
              <a:t>2</a:t>
            </a:r>
            <a:endParaRPr lang="ko-KR" altLang="en-US" sz="550" b="1" dirty="0">
              <a:solidFill>
                <a:srgbClr val="11225D"/>
              </a:solidFill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8B95A15-6E45-471F-AAAF-DD8BC7506C37}"/>
              </a:ext>
            </a:extLst>
          </p:cNvPr>
          <p:cNvSpPr/>
          <p:nvPr/>
        </p:nvSpPr>
        <p:spPr>
          <a:xfrm>
            <a:off x="9811259" y="2860900"/>
            <a:ext cx="612049" cy="138932"/>
          </a:xfrm>
          <a:prstGeom prst="roundRect">
            <a:avLst/>
          </a:prstGeom>
          <a:solidFill>
            <a:srgbClr val="D9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550" b="1" dirty="0">
                <a:solidFill>
                  <a:srgbClr val="11225D"/>
                </a:solidFill>
              </a:rPr>
              <a:t>참여자</a:t>
            </a:r>
            <a:r>
              <a:rPr lang="en-US" altLang="ko-KR" sz="550" b="1" dirty="0">
                <a:solidFill>
                  <a:srgbClr val="11225D"/>
                </a:solidFill>
              </a:rPr>
              <a:t>3</a:t>
            </a:r>
            <a:endParaRPr lang="ko-KR" altLang="en-US" sz="550" b="1" dirty="0">
              <a:solidFill>
                <a:srgbClr val="11225D"/>
              </a:solidFill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D3DA16E4-9A39-4379-B81C-077A38407753}"/>
              </a:ext>
            </a:extLst>
          </p:cNvPr>
          <p:cNvSpPr/>
          <p:nvPr/>
        </p:nvSpPr>
        <p:spPr>
          <a:xfrm>
            <a:off x="6182319" y="3937000"/>
            <a:ext cx="4687991" cy="2155825"/>
          </a:xfrm>
          <a:prstGeom prst="roundRect">
            <a:avLst>
              <a:gd name="adj" fmla="val 2547"/>
            </a:avLst>
          </a:prstGeom>
          <a:solidFill>
            <a:schemeClr val="bg1"/>
          </a:solidFill>
          <a:ln>
            <a:solidFill>
              <a:srgbClr val="DFE6FF"/>
            </a:solidFill>
          </a:ln>
          <a:effectLst>
            <a:outerShdw blurRad="254000" dist="127000" dir="5400000" algn="t" rotWithShape="0">
              <a:srgbClr val="9BB0FF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E97B6-ACD2-4185-9A11-1C7E7163AFE7}"/>
              </a:ext>
            </a:extLst>
          </p:cNvPr>
          <p:cNvSpPr txBox="1"/>
          <p:nvPr/>
        </p:nvSpPr>
        <p:spPr>
          <a:xfrm>
            <a:off x="6502094" y="5509692"/>
            <a:ext cx="404844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Ai:repoto</a:t>
            </a: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가 회의 내용 전체를 이해하고 중요한 내용을 요약해줍니다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  <a:b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</a:b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주요 키워드와 과제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일정도 함께 제시해주므로 업무 활용도가 높아집니다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  <a:endParaRPr lang="ko-KR" altLang="en-US" sz="1100" dirty="0">
              <a:solidFill>
                <a:srgbClr val="8395C7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02955A-D244-45ED-9298-3F8626412283}"/>
              </a:ext>
            </a:extLst>
          </p:cNvPr>
          <p:cNvSpPr/>
          <p:nvPr/>
        </p:nvSpPr>
        <p:spPr>
          <a:xfrm>
            <a:off x="7271003" y="4120344"/>
            <a:ext cx="2510624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회의 내용을 이해</a:t>
            </a:r>
            <a:r>
              <a:rPr lang="ko-KR" altLang="en-US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하는 </a:t>
            </a:r>
            <a:r>
              <a:rPr lang="en-US" altLang="ko-KR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AI </a:t>
            </a:r>
            <a:r>
              <a:rPr lang="ko-KR" altLang="en-US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기술</a:t>
            </a:r>
            <a:endParaRPr lang="en-US" altLang="ko-KR" spc="-80" dirty="0">
              <a:solidFill>
                <a:srgbClr val="11225D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D14115-EB69-4ADE-AC60-47C0618E2AD2}"/>
              </a:ext>
            </a:extLst>
          </p:cNvPr>
          <p:cNvGrpSpPr/>
          <p:nvPr/>
        </p:nvGrpSpPr>
        <p:grpSpPr>
          <a:xfrm>
            <a:off x="6595873" y="4583478"/>
            <a:ext cx="3860882" cy="783753"/>
            <a:chOff x="6612978" y="4563688"/>
            <a:chExt cx="3860882" cy="783753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6A7898DD-C203-47AD-99F5-8E03F491CE06}"/>
                </a:ext>
              </a:extLst>
            </p:cNvPr>
            <p:cNvSpPr/>
            <p:nvPr/>
          </p:nvSpPr>
          <p:spPr>
            <a:xfrm>
              <a:off x="6612978" y="5052166"/>
              <a:ext cx="1874558" cy="295275"/>
            </a:xfrm>
            <a:prstGeom prst="roundRect">
              <a:avLst>
                <a:gd name="adj" fmla="val 9498"/>
              </a:avLst>
            </a:prstGeom>
            <a:solidFill>
              <a:srgbClr val="99A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이수연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(</a:t>
              </a:r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부장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)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: "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우선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, 2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월 총 매출은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10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억 원으로 목표액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9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억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5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천만 원을 초과 달성했습니다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이는 전년 대비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15%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증가한 수치입니다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매출 성장의 주요 요인은 신제품 출시와 광고 캠페인이 성공적으로 진행된 덕분입니다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."</a:t>
              </a:r>
              <a:endParaRPr lang="ko-KR" altLang="en-US" sz="400" dirty="0">
                <a:solidFill>
                  <a:schemeClr val="bg1"/>
                </a:solidFill>
                <a:latin typeface="LINE Seed Sans KR Regular"/>
              </a:endParaRP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C149FED6-C29C-4F12-8619-7DB5E59407C6}"/>
                </a:ext>
              </a:extLst>
            </p:cNvPr>
            <p:cNvSpPr/>
            <p:nvPr/>
          </p:nvSpPr>
          <p:spPr>
            <a:xfrm>
              <a:off x="8599302" y="5052166"/>
              <a:ext cx="1874558" cy="295275"/>
            </a:xfrm>
            <a:prstGeom prst="roundRect">
              <a:avLst>
                <a:gd name="adj" fmla="val 9498"/>
              </a:avLst>
            </a:prstGeom>
            <a:solidFill>
              <a:srgbClr val="FF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박상훈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(</a:t>
              </a:r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과장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)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: "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맞습니다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특히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,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신제품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A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의 판매가 예상보다 두 배 이상 성장하며 전체 매출의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30%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를 차지했습니다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광고 캠페인도 온라인 쇼핑몰과의 협업을 통해 많은 고객을 유입시킨 결과입니다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."</a:t>
              </a:r>
            </a:p>
          </p:txBody>
        </p:sp>
        <p:sp>
          <p:nvSpPr>
            <p:cNvPr id="98" name="화살표: 오른쪽 97">
              <a:extLst>
                <a:ext uri="{FF2B5EF4-FFF2-40B4-BE49-F238E27FC236}">
                  <a16:creationId xmlns:a16="http://schemas.microsoft.com/office/drawing/2014/main" id="{D7AF2BA2-BB96-44C9-A139-7A38441747AB}"/>
                </a:ext>
              </a:extLst>
            </p:cNvPr>
            <p:cNvSpPr/>
            <p:nvPr/>
          </p:nvSpPr>
          <p:spPr>
            <a:xfrm rot="16200000">
              <a:off x="7476234" y="4858660"/>
              <a:ext cx="148046" cy="244070"/>
            </a:xfrm>
            <a:prstGeom prst="rightArrow">
              <a:avLst/>
            </a:prstGeom>
            <a:solidFill>
              <a:srgbClr val="99A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화살표: 오른쪽 98">
              <a:extLst>
                <a:ext uri="{FF2B5EF4-FFF2-40B4-BE49-F238E27FC236}">
                  <a16:creationId xmlns:a16="http://schemas.microsoft.com/office/drawing/2014/main" id="{9B449599-9A06-4665-82E8-4A69E6A0892A}"/>
                </a:ext>
              </a:extLst>
            </p:cNvPr>
            <p:cNvSpPr/>
            <p:nvPr/>
          </p:nvSpPr>
          <p:spPr>
            <a:xfrm rot="16200000">
              <a:off x="9461058" y="4856108"/>
              <a:ext cx="148046" cy="244070"/>
            </a:xfrm>
            <a:prstGeom prst="rightArrow">
              <a:avLst/>
            </a:prstGeom>
            <a:solidFill>
              <a:srgbClr val="FF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29FB48DB-70C9-4CBE-B4C0-12B25AF8C3F9}"/>
                </a:ext>
              </a:extLst>
            </p:cNvPr>
            <p:cNvSpPr/>
            <p:nvPr/>
          </p:nvSpPr>
          <p:spPr>
            <a:xfrm>
              <a:off x="6612978" y="4563688"/>
              <a:ext cx="1874558" cy="295275"/>
            </a:xfrm>
            <a:prstGeom prst="roundRect">
              <a:avLst>
                <a:gd name="adj" fmla="val 9498"/>
              </a:avLst>
            </a:prstGeom>
            <a:solidFill>
              <a:schemeClr val="bg1"/>
            </a:solidFill>
            <a:ln>
              <a:solidFill>
                <a:srgbClr val="99A5FF"/>
              </a:solidFill>
            </a:ln>
            <a:effectLst>
              <a:outerShdw blurRad="63500" sx="102000" sy="102000" algn="ctr" rotWithShape="0">
                <a:srgbClr val="99A5FF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r>
                <a:rPr lang="en-US" altLang="ko-KR" sz="600" b="1" dirty="0">
                  <a:solidFill>
                    <a:srgbClr val="7182FF"/>
                  </a:solidFill>
                </a:rPr>
                <a:t>2</a:t>
              </a:r>
              <a:r>
                <a:rPr lang="ko-KR" altLang="en-US" sz="600" b="1" dirty="0">
                  <a:solidFill>
                    <a:srgbClr val="7182FF"/>
                  </a:solidFill>
                </a:rPr>
                <a:t>월 매출은 </a:t>
              </a:r>
              <a:r>
                <a:rPr lang="en-US" altLang="ko-KR" sz="600" b="1" dirty="0">
                  <a:solidFill>
                    <a:srgbClr val="7182FF"/>
                  </a:solidFill>
                </a:rPr>
                <a:t>10</a:t>
              </a:r>
              <a:r>
                <a:rPr lang="ko-KR" altLang="en-US" sz="600" b="1" dirty="0">
                  <a:solidFill>
                    <a:srgbClr val="7182FF"/>
                  </a:solidFill>
                </a:rPr>
                <a:t>억 원으로 목표를 초과 달성</a:t>
              </a:r>
              <a:r>
                <a:rPr lang="en-US" altLang="ko-KR" sz="600" b="1" dirty="0">
                  <a:solidFill>
                    <a:srgbClr val="7182FF"/>
                  </a:solidFill>
                </a:rPr>
                <a:t>,</a:t>
              </a:r>
              <a:br>
                <a:rPr lang="en-US" altLang="ko-KR" sz="600" b="1" dirty="0">
                  <a:solidFill>
                    <a:srgbClr val="7182FF"/>
                  </a:solidFill>
                </a:rPr>
              </a:br>
              <a:r>
                <a:rPr lang="ko-KR" altLang="en-US" sz="600" b="1" dirty="0">
                  <a:solidFill>
                    <a:srgbClr val="7182FF"/>
                  </a:solidFill>
                </a:rPr>
                <a:t>신제품 출시와 광고 캠페인이 주요 요인임</a:t>
              </a:r>
              <a:r>
                <a:rPr lang="en-US" altLang="ko-KR" sz="600" b="1" dirty="0">
                  <a:solidFill>
                    <a:srgbClr val="7182FF"/>
                  </a:solidFill>
                </a:rPr>
                <a:t>.</a:t>
              </a:r>
              <a:endParaRPr lang="ko-KR" altLang="en-US" sz="600" b="1" dirty="0">
                <a:solidFill>
                  <a:srgbClr val="7182FF"/>
                </a:solidFill>
                <a:latin typeface="LINE Seed Sans KR Regular"/>
              </a:endParaRPr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79007377-40F9-49CA-A074-4061F27C91C0}"/>
                </a:ext>
              </a:extLst>
            </p:cNvPr>
            <p:cNvSpPr/>
            <p:nvPr/>
          </p:nvSpPr>
          <p:spPr>
            <a:xfrm>
              <a:off x="8597802" y="4563688"/>
              <a:ext cx="1874558" cy="295275"/>
            </a:xfrm>
            <a:prstGeom prst="roundRect">
              <a:avLst>
                <a:gd name="adj" fmla="val 9498"/>
              </a:avLst>
            </a:prstGeom>
            <a:solidFill>
              <a:schemeClr val="bg1"/>
            </a:solidFill>
            <a:ln>
              <a:solidFill>
                <a:srgbClr val="FF6C6C"/>
              </a:solidFill>
            </a:ln>
            <a:effectLst>
              <a:outerShdw blurRad="63500" sx="102000" sy="102000" algn="ctr" rotWithShape="0">
                <a:srgbClr val="FF6C6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r>
                <a:rPr lang="ko-KR" altLang="en-US" sz="600" b="1" dirty="0">
                  <a:solidFill>
                    <a:srgbClr val="FF6C6C"/>
                  </a:solidFill>
                </a:rPr>
                <a:t>신제품 </a:t>
              </a:r>
              <a:r>
                <a:rPr lang="en-US" altLang="ko-KR" sz="600" b="1" dirty="0">
                  <a:solidFill>
                    <a:srgbClr val="FF6C6C"/>
                  </a:solidFill>
                </a:rPr>
                <a:t>A</a:t>
              </a:r>
              <a:r>
                <a:rPr lang="ko-KR" altLang="en-US" sz="600" b="1" dirty="0">
                  <a:solidFill>
                    <a:srgbClr val="FF6C6C"/>
                  </a:solidFill>
                </a:rPr>
                <a:t>의 판매가 예상보다 두 배 이상 성장</a:t>
              </a:r>
              <a:r>
                <a:rPr lang="en-US" altLang="ko-KR" sz="600" b="1" dirty="0">
                  <a:solidFill>
                    <a:srgbClr val="FF6C6C"/>
                  </a:solidFill>
                </a:rPr>
                <a:t>,</a:t>
              </a:r>
              <a:br>
                <a:rPr lang="en-US" altLang="ko-KR" sz="600" b="1" dirty="0">
                  <a:solidFill>
                    <a:srgbClr val="FF6C6C"/>
                  </a:solidFill>
                </a:rPr>
              </a:br>
              <a:r>
                <a:rPr lang="ko-KR" altLang="en-US" sz="600" b="1" dirty="0">
                  <a:solidFill>
                    <a:srgbClr val="FF6C6C"/>
                  </a:solidFill>
                </a:rPr>
                <a:t>광고 캠페인으로 많은 고객을 유입함</a:t>
              </a:r>
              <a:r>
                <a:rPr lang="en-US" altLang="ko-KR" sz="600" b="1" dirty="0">
                  <a:solidFill>
                    <a:srgbClr val="FF6C6C"/>
                  </a:solidFill>
                </a:rPr>
                <a:t>.</a:t>
              </a:r>
              <a:endParaRPr lang="ko-KR" altLang="en-US" sz="600" b="1" dirty="0">
                <a:solidFill>
                  <a:srgbClr val="FF6C6C"/>
                </a:solidFill>
                <a:latin typeface="LINE Seed Sans KR Regular"/>
              </a:endParaRPr>
            </a:p>
          </p:txBody>
        </p:sp>
      </p:grpSp>
      <p:pic>
        <p:nvPicPr>
          <p:cNvPr id="102" name="그래픽 101">
            <a:extLst>
              <a:ext uri="{FF2B5EF4-FFF2-40B4-BE49-F238E27FC236}">
                <a16:creationId xmlns:a16="http://schemas.microsoft.com/office/drawing/2014/main" id="{D0839CDA-13F1-430D-A360-B372E13CE6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6144" y="2245642"/>
            <a:ext cx="372833" cy="405300"/>
          </a:xfrm>
          <a:prstGeom prst="rect">
            <a:avLst/>
          </a:prstGeom>
        </p:spPr>
      </p:pic>
      <p:pic>
        <p:nvPicPr>
          <p:cNvPr id="103" name="그래픽 102">
            <a:extLst>
              <a:ext uri="{FF2B5EF4-FFF2-40B4-BE49-F238E27FC236}">
                <a16:creationId xmlns:a16="http://schemas.microsoft.com/office/drawing/2014/main" id="{DB65C3B4-6005-4951-AD7F-16D33BBD23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43839" y="2284140"/>
            <a:ext cx="1016817" cy="32423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2BDB5C3-EF84-3450-0621-CF45C8DA9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81" y="4496312"/>
            <a:ext cx="1423686" cy="5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69816C3E-D768-9DD0-C33E-02B6709E3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77" y="4509816"/>
            <a:ext cx="1423686" cy="5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F9BCA8E1-4AD5-D460-B664-9B868B13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40" y="4509816"/>
            <a:ext cx="1423686" cy="5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85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3BF51663-7E7A-4645-A252-25775CDDB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459" y="1367799"/>
            <a:ext cx="8048318" cy="1072286"/>
          </a:xfrm>
          <a:prstGeom prst="rect">
            <a:avLst/>
          </a:prstGeom>
          <a:effectLst>
            <a:outerShdw blurRad="127000" dist="63500" dir="5400000" sx="101000" sy="101000" algn="t" rotWithShape="0">
              <a:srgbClr val="99A5FF">
                <a:alpha val="2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FE22A3-E7D1-4A4F-A661-B1AC8D967BEE}"/>
              </a:ext>
            </a:extLst>
          </p:cNvPr>
          <p:cNvSpPr/>
          <p:nvPr/>
        </p:nvSpPr>
        <p:spPr>
          <a:xfrm>
            <a:off x="3546424" y="672592"/>
            <a:ext cx="5099153" cy="5847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3800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모든 상황에서 </a:t>
            </a:r>
            <a:r>
              <a:rPr lang="ko-KR" altLang="en-US" sz="3800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요약</a:t>
            </a:r>
            <a:r>
              <a:rPr lang="ko-KR" altLang="en-US" sz="3800" b="1" spc="-80" dirty="0">
                <a:solidFill>
                  <a:srgbClr val="6686FF"/>
                </a:solidFill>
                <a:latin typeface="LINE Seed Sans KR Regular"/>
                <a:ea typeface="LINE Seed Sans KR Regular"/>
                <a:cs typeface="LINE Seed Sans KR Bold" panose="020B0603020203020204" pitchFamily="50" charset="-127"/>
              </a:rPr>
              <a:t> </a:t>
            </a:r>
            <a:r>
              <a:rPr lang="en-US" altLang="ko-KR" sz="3800" b="1" spc="-80" dirty="0">
                <a:solidFill>
                  <a:srgbClr val="6686FF"/>
                </a:solidFill>
                <a:latin typeface="LINE Seed Sans KR Regular"/>
                <a:ea typeface="LINE Seed Sans KR Regular"/>
                <a:cs typeface="LINE Seed Sans KR Bold" panose="020B0603020203020204" pitchFamily="50" charset="-127"/>
              </a:rPr>
              <a:t>&amp; </a:t>
            </a:r>
            <a:r>
              <a:rPr lang="ko-KR" altLang="en-US" sz="3800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정리</a:t>
            </a:r>
            <a:endParaRPr lang="en-US" altLang="ko-KR" sz="3800" spc="-80" dirty="0">
              <a:solidFill>
                <a:srgbClr val="11225D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DE9A04-CCD9-47B3-AD06-5DBF2FDB58B4}"/>
              </a:ext>
            </a:extLst>
          </p:cNvPr>
          <p:cNvSpPr/>
          <p:nvPr/>
        </p:nvSpPr>
        <p:spPr>
          <a:xfrm>
            <a:off x="4502615" y="1683764"/>
            <a:ext cx="3186770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설치없이</a:t>
            </a:r>
            <a:r>
              <a:rPr lang="en-US" altLang="ko-KR" sz="160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</a:t>
            </a:r>
            <a:r>
              <a:rPr lang="ko-KR" altLang="en-US" sz="160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모든 상황을 회의록으로 뚝딱</a:t>
            </a:r>
            <a:r>
              <a:rPr lang="en-US" altLang="ko-KR" sz="160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!</a:t>
            </a:r>
            <a:endParaRPr lang="ko-KR" altLang="en-US" sz="1600" spc="-40" dirty="0">
              <a:solidFill>
                <a:srgbClr val="6686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0176DA-E38F-49C9-B91D-E335CBF697DC}"/>
              </a:ext>
            </a:extLst>
          </p:cNvPr>
          <p:cNvSpPr/>
          <p:nvPr/>
        </p:nvSpPr>
        <p:spPr>
          <a:xfrm>
            <a:off x="2283450" y="2017870"/>
            <a:ext cx="76251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11225D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별도 설치나 복잡한 설정없이</a:t>
            </a:r>
            <a:r>
              <a:rPr lang="en-US" altLang="ko-KR" sz="1400" dirty="0">
                <a:solidFill>
                  <a:srgbClr val="11225D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400" dirty="0">
                <a:solidFill>
                  <a:srgbClr val="11225D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웹 브라우저로 다양한 상황에서 간편하게 회의록을 만들 수 있습니다</a:t>
            </a:r>
            <a:endParaRPr lang="ko-KR" altLang="en-US" sz="1400" spc="-40" dirty="0">
              <a:solidFill>
                <a:srgbClr val="11225D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79D694D-2550-4A0E-AA4A-FA4EFA25BABE}"/>
              </a:ext>
            </a:extLst>
          </p:cNvPr>
          <p:cNvSpPr/>
          <p:nvPr/>
        </p:nvSpPr>
        <p:spPr>
          <a:xfrm>
            <a:off x="8046346" y="2785364"/>
            <a:ext cx="3378892" cy="3307461"/>
          </a:xfrm>
          <a:prstGeom prst="roundRect">
            <a:avLst>
              <a:gd name="adj" fmla="val 2547"/>
            </a:avLst>
          </a:prstGeom>
          <a:solidFill>
            <a:schemeClr val="bg1"/>
          </a:solidFill>
          <a:ln>
            <a:solidFill>
              <a:srgbClr val="DFE6FF"/>
            </a:solidFill>
          </a:ln>
          <a:effectLst>
            <a:outerShdw blurRad="254000" dist="127000" dir="5400000" algn="t" rotWithShape="0">
              <a:srgbClr val="9BB0FF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1942B1B-3961-4E0F-9041-E15660E1CA5E}"/>
              </a:ext>
            </a:extLst>
          </p:cNvPr>
          <p:cNvSpPr/>
          <p:nvPr/>
        </p:nvSpPr>
        <p:spPr>
          <a:xfrm>
            <a:off x="766763" y="2785364"/>
            <a:ext cx="3378892" cy="3307461"/>
          </a:xfrm>
          <a:prstGeom prst="roundRect">
            <a:avLst>
              <a:gd name="adj" fmla="val 2547"/>
            </a:avLst>
          </a:prstGeom>
          <a:solidFill>
            <a:schemeClr val="bg1"/>
          </a:solidFill>
          <a:ln>
            <a:solidFill>
              <a:srgbClr val="DFE6FF"/>
            </a:solidFill>
          </a:ln>
          <a:effectLst>
            <a:outerShdw blurRad="254000" dist="127000" dir="5400000" algn="t" rotWithShape="0">
              <a:srgbClr val="9BB0FF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E3AC99E-8588-406D-A6E8-D3C46964BDB6}"/>
              </a:ext>
            </a:extLst>
          </p:cNvPr>
          <p:cNvSpPr/>
          <p:nvPr/>
        </p:nvSpPr>
        <p:spPr>
          <a:xfrm>
            <a:off x="4406555" y="2785364"/>
            <a:ext cx="3378892" cy="3307461"/>
          </a:xfrm>
          <a:prstGeom prst="roundRect">
            <a:avLst>
              <a:gd name="adj" fmla="val 2547"/>
            </a:avLst>
          </a:prstGeom>
          <a:solidFill>
            <a:schemeClr val="bg1"/>
          </a:solidFill>
          <a:ln>
            <a:solidFill>
              <a:srgbClr val="DFE6FF"/>
            </a:solidFill>
          </a:ln>
          <a:effectLst>
            <a:outerShdw blurRad="254000" dist="127000" dir="5400000" algn="t" rotWithShape="0">
              <a:srgbClr val="9BB0FF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8E6109-F937-4178-9840-89E83CBBB1EF}"/>
              </a:ext>
            </a:extLst>
          </p:cNvPr>
          <p:cNvSpPr txBox="1"/>
          <p:nvPr/>
        </p:nvSpPr>
        <p:spPr>
          <a:xfrm>
            <a:off x="1055232" y="3388662"/>
            <a:ext cx="2801954" cy="606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평소 사용하는 온라인 회의에서 </a:t>
            </a:r>
            <a:r>
              <a:rPr lang="en-US" altLang="ko-KR" sz="1100" dirty="0" err="1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Ai:repoto</a:t>
            </a:r>
            <a:b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</a:b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봇을 초대하거나 회의 링크를 </a:t>
            </a:r>
            <a:r>
              <a:rPr lang="en-US" altLang="ko-KR" sz="1100" dirty="0" err="1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Ai:repoto</a:t>
            </a: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</a:t>
            </a:r>
            <a:endParaRPr lang="en-US" altLang="ko-KR" sz="1100" dirty="0">
              <a:solidFill>
                <a:srgbClr val="8395C7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ts val="1600"/>
              </a:lnSpc>
            </a:pP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입력하면 바로 회의록 작성 시작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21F80A-9E54-4E89-BFFD-0EA456EF8899}"/>
              </a:ext>
            </a:extLst>
          </p:cNvPr>
          <p:cNvSpPr txBox="1"/>
          <p:nvPr/>
        </p:nvSpPr>
        <p:spPr>
          <a:xfrm>
            <a:off x="4622800" y="3388662"/>
            <a:ext cx="2946402" cy="603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 err="1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Ai:repoto</a:t>
            </a: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의 앱이나 바로 기록 기능으로 </a:t>
            </a:r>
            <a:b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</a:b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회의 음성을 녹음하거나 화면과 음성을 동시에 </a:t>
            </a:r>
            <a:b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</a:b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녹화할 수 있습니다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  <a:endParaRPr lang="ko-KR" altLang="en-US" sz="1100" dirty="0">
              <a:solidFill>
                <a:srgbClr val="8395C7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83BC74-5512-4841-91A3-ECE9095A536E}"/>
              </a:ext>
            </a:extLst>
          </p:cNvPr>
          <p:cNvSpPr txBox="1"/>
          <p:nvPr/>
        </p:nvSpPr>
        <p:spPr>
          <a:xfrm>
            <a:off x="8265950" y="3388662"/>
            <a:ext cx="2939684" cy="603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스마트폰이나 녹음기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캠코더로 녹음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녹화한</a:t>
            </a:r>
            <a:endParaRPr lang="en-US" altLang="ko-KR" sz="1100" dirty="0">
              <a:solidFill>
                <a:srgbClr val="8395C7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ts val="1600"/>
              </a:lnSpc>
            </a:pP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미디어 파일을 </a:t>
            </a:r>
            <a:r>
              <a:rPr lang="en-US" altLang="ko-KR" sz="1100" dirty="0" err="1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Ai:repoto</a:t>
            </a: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 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Drag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/>
                <a:ea typeface="LINE Seed Sans KR Regular"/>
                <a:cs typeface="LINE Seed Sans KR Regular" panose="020B0603020203020204" pitchFamily="50" charset="-127"/>
              </a:rPr>
              <a:t>&amp;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Drop</a:t>
            </a:r>
            <a:b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</a:b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하면 자동으로 회의록이 작성됩니다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  <a:endParaRPr lang="ko-KR" altLang="en-US" sz="1100" dirty="0">
              <a:solidFill>
                <a:srgbClr val="8395C7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D9EB2A-DED9-4045-BCE9-8F8460B953A5}"/>
              </a:ext>
            </a:extLst>
          </p:cNvPr>
          <p:cNvSpPr/>
          <p:nvPr/>
        </p:nvSpPr>
        <p:spPr>
          <a:xfrm>
            <a:off x="1952385" y="2997409"/>
            <a:ext cx="1007647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온라인 회의</a:t>
            </a:r>
            <a:endParaRPr lang="en-US" altLang="ko-KR" spc="-80" dirty="0">
              <a:solidFill>
                <a:srgbClr val="6686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59AC64E-8FE5-44C5-9410-9D5E6031CB0E}"/>
              </a:ext>
            </a:extLst>
          </p:cNvPr>
          <p:cNvSpPr/>
          <p:nvPr/>
        </p:nvSpPr>
        <p:spPr>
          <a:xfrm>
            <a:off x="5495513" y="2997409"/>
            <a:ext cx="1200970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오프라인 회의</a:t>
            </a:r>
            <a:endParaRPr lang="en-US" altLang="ko-KR" spc="-80" dirty="0">
              <a:solidFill>
                <a:srgbClr val="6686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FD3428-761E-4EB6-A9A5-BA7A850FB98D}"/>
              </a:ext>
            </a:extLst>
          </p:cNvPr>
          <p:cNvGrpSpPr/>
          <p:nvPr/>
        </p:nvGrpSpPr>
        <p:grpSpPr>
          <a:xfrm>
            <a:off x="1055864" y="4303934"/>
            <a:ext cx="2147856" cy="1479537"/>
            <a:chOff x="1055864" y="4129945"/>
            <a:chExt cx="2147856" cy="1479537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64A9772-60BD-4B0B-A290-6B502C580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864" y="4129945"/>
              <a:ext cx="2147856" cy="1479537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E1B6C2-DA81-4839-8091-DD4A9F562B0F}"/>
                </a:ext>
              </a:extLst>
            </p:cNvPr>
            <p:cNvSpPr/>
            <p:nvPr/>
          </p:nvSpPr>
          <p:spPr>
            <a:xfrm>
              <a:off x="1419439" y="4300538"/>
              <a:ext cx="1420705" cy="883929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2309CA1-1B92-4848-A1D3-56638BA5FACE}"/>
                </a:ext>
              </a:extLst>
            </p:cNvPr>
            <p:cNvSpPr/>
            <p:nvPr/>
          </p:nvSpPr>
          <p:spPr>
            <a:xfrm>
              <a:off x="2362007" y="4869714"/>
              <a:ext cx="478137" cy="314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래픽 36">
              <a:extLst>
                <a:ext uri="{FF2B5EF4-FFF2-40B4-BE49-F238E27FC236}">
                  <a16:creationId xmlns:a16="http://schemas.microsoft.com/office/drawing/2014/main" id="{A2530077-7FFD-4C81-A21F-4910D6C60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7251" y="4923266"/>
              <a:ext cx="207648" cy="20764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74B5CD8-0196-42F3-A52B-406099A3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094" y="4201095"/>
              <a:ext cx="1420705" cy="8847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D006D3B-85F7-4953-A7DA-E097459E770A}"/>
              </a:ext>
            </a:extLst>
          </p:cNvPr>
          <p:cNvSpPr/>
          <p:nvPr/>
        </p:nvSpPr>
        <p:spPr>
          <a:xfrm>
            <a:off x="8968755" y="2997409"/>
            <a:ext cx="1534073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녹음</a:t>
            </a:r>
            <a:r>
              <a:rPr lang="en-US" altLang="ko-KR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/</a:t>
            </a:r>
            <a:r>
              <a:rPr lang="ko-KR" altLang="en-US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녹화된 회의</a:t>
            </a:r>
            <a:endParaRPr lang="en-US" altLang="ko-KR" spc="-80" dirty="0">
              <a:solidFill>
                <a:srgbClr val="6686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62" name="Google Shape;219;p19">
            <a:extLst>
              <a:ext uri="{FF2B5EF4-FFF2-40B4-BE49-F238E27FC236}">
                <a16:creationId xmlns:a16="http://schemas.microsoft.com/office/drawing/2014/main" id="{29040105-5B18-4FAC-85D4-C28F375984F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07623" y="4150051"/>
            <a:ext cx="1548285" cy="38498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8807DB45-97CD-450A-AEAC-B7FD5B47C16B}"/>
              </a:ext>
            </a:extLst>
          </p:cNvPr>
          <p:cNvSpPr/>
          <p:nvPr/>
        </p:nvSpPr>
        <p:spPr>
          <a:xfrm rot="4556663">
            <a:off x="2962448" y="4731120"/>
            <a:ext cx="354226" cy="662468"/>
          </a:xfrm>
          <a:prstGeom prst="downArrow">
            <a:avLst>
              <a:gd name="adj1" fmla="val 57929"/>
              <a:gd name="adj2" fmla="val 50000"/>
            </a:avLst>
          </a:prstGeom>
          <a:solidFill>
            <a:srgbClr val="7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래픽 64">
            <a:extLst>
              <a:ext uri="{FF2B5EF4-FFF2-40B4-BE49-F238E27FC236}">
                <a16:creationId xmlns:a16="http://schemas.microsoft.com/office/drawing/2014/main" id="{45700A3D-1453-453F-B6CD-141C966F52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4630" y="4653095"/>
            <a:ext cx="620279" cy="620280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70012763-ACF7-424B-9B3D-A00FA1ADE34E}"/>
              </a:ext>
            </a:extLst>
          </p:cNvPr>
          <p:cNvGrpSpPr/>
          <p:nvPr/>
        </p:nvGrpSpPr>
        <p:grpSpPr>
          <a:xfrm>
            <a:off x="4781230" y="4298445"/>
            <a:ext cx="613986" cy="1311694"/>
            <a:chOff x="4793185" y="3874703"/>
            <a:chExt cx="814806" cy="174071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EF73B96F-B61B-4884-907F-1ABBA1CF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185" y="3874703"/>
              <a:ext cx="814806" cy="780520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0DA02943-73FD-4A0D-B1F7-09E690632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185" y="4834901"/>
              <a:ext cx="814805" cy="780520"/>
            </a:xfrm>
            <a:prstGeom prst="rect">
              <a:avLst/>
            </a:prstGeom>
          </p:spPr>
        </p:pic>
      </p:grpSp>
      <p:pic>
        <p:nvPicPr>
          <p:cNvPr id="67" name="Google Shape;227;p19">
            <a:extLst>
              <a:ext uri="{FF2B5EF4-FFF2-40B4-BE49-F238E27FC236}">
                <a16:creationId xmlns:a16="http://schemas.microsoft.com/office/drawing/2014/main" id="{878AC857-4EC0-42EC-AE52-8FCCBE10279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24565" y="4350450"/>
            <a:ext cx="2278630" cy="131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DA6454-3B2C-477F-AC09-BDB59A695B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818" y="4211401"/>
            <a:ext cx="2174457" cy="1278800"/>
          </a:xfrm>
          <a:prstGeom prst="rect">
            <a:avLst/>
          </a:prstGeom>
          <a:ln>
            <a:solidFill>
              <a:srgbClr val="D9DEFF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A904F6B-DFFC-418A-8ACE-2039DF1705ED}"/>
              </a:ext>
            </a:extLst>
          </p:cNvPr>
          <p:cNvGrpSpPr/>
          <p:nvPr/>
        </p:nvGrpSpPr>
        <p:grpSpPr>
          <a:xfrm>
            <a:off x="9908550" y="4539801"/>
            <a:ext cx="964170" cy="1121328"/>
            <a:chOff x="9953908" y="4587009"/>
            <a:chExt cx="870415" cy="10122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2A7DF1-E75E-4FF5-A060-95D7A0DD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931" y="4587009"/>
              <a:ext cx="765392" cy="1012292"/>
            </a:xfrm>
            <a:prstGeom prst="rect">
              <a:avLst/>
            </a:prstGeom>
            <a:effectLst>
              <a:outerShdw blurRad="50800" dist="76200" dir="5400000" algn="t" rotWithShape="0">
                <a:srgbClr val="6686FF">
                  <a:alpha val="40000"/>
                </a:srgbClr>
              </a:outerShdw>
            </a:effectLst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BE206581-1EE4-4587-BB36-662BA409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475938">
              <a:off x="9953908" y="4657408"/>
              <a:ext cx="210046" cy="21004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9675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FE22A3-E7D1-4A4F-A661-B1AC8D967BEE}"/>
              </a:ext>
            </a:extLst>
          </p:cNvPr>
          <p:cNvSpPr/>
          <p:nvPr/>
        </p:nvSpPr>
        <p:spPr>
          <a:xfrm>
            <a:off x="3546424" y="672592"/>
            <a:ext cx="5099153" cy="5847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3800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모든 상황에서 </a:t>
            </a:r>
            <a:r>
              <a:rPr lang="ko-KR" altLang="en-US" sz="3800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요약</a:t>
            </a:r>
            <a:r>
              <a:rPr lang="ko-KR" altLang="en-US" sz="3800" b="1" spc="-80" dirty="0">
                <a:solidFill>
                  <a:srgbClr val="6686FF"/>
                </a:solidFill>
                <a:latin typeface="LINE Seed Sans KR Regular"/>
                <a:ea typeface="LINE Seed Sans KR Regular"/>
                <a:cs typeface="LINE Seed Sans KR Bold" panose="020B0603020203020204" pitchFamily="50" charset="-127"/>
              </a:rPr>
              <a:t> </a:t>
            </a:r>
            <a:r>
              <a:rPr lang="en-US" altLang="ko-KR" sz="3800" b="1" spc="-80" dirty="0">
                <a:solidFill>
                  <a:srgbClr val="6686FF"/>
                </a:solidFill>
                <a:latin typeface="LINE Seed Sans KR Regular"/>
                <a:ea typeface="LINE Seed Sans KR Regular"/>
                <a:cs typeface="LINE Seed Sans KR Bold" panose="020B0603020203020204" pitchFamily="50" charset="-127"/>
              </a:rPr>
              <a:t>&amp; </a:t>
            </a:r>
            <a:r>
              <a:rPr lang="ko-KR" altLang="en-US" sz="3800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정리</a:t>
            </a:r>
            <a:endParaRPr lang="en-US" altLang="ko-KR" sz="3800" spc="-80" dirty="0">
              <a:solidFill>
                <a:srgbClr val="11225D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79D694D-2550-4A0E-AA4A-FA4EFA25BABE}"/>
              </a:ext>
            </a:extLst>
          </p:cNvPr>
          <p:cNvSpPr/>
          <p:nvPr/>
        </p:nvSpPr>
        <p:spPr>
          <a:xfrm>
            <a:off x="6269944" y="2759217"/>
            <a:ext cx="5155294" cy="3333608"/>
          </a:xfrm>
          <a:prstGeom prst="roundRect">
            <a:avLst>
              <a:gd name="adj" fmla="val 2547"/>
            </a:avLst>
          </a:prstGeom>
          <a:solidFill>
            <a:schemeClr val="bg1"/>
          </a:solidFill>
          <a:ln>
            <a:solidFill>
              <a:srgbClr val="DFE6FF"/>
            </a:solidFill>
          </a:ln>
          <a:effectLst>
            <a:outerShdw blurRad="254000" dist="127000" dir="5400000" algn="t" rotWithShape="0">
              <a:srgbClr val="9BB0FF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1942B1B-3961-4E0F-9041-E15660E1CA5E}"/>
              </a:ext>
            </a:extLst>
          </p:cNvPr>
          <p:cNvSpPr/>
          <p:nvPr/>
        </p:nvSpPr>
        <p:spPr>
          <a:xfrm>
            <a:off x="766763" y="2759217"/>
            <a:ext cx="5155294" cy="3333608"/>
          </a:xfrm>
          <a:prstGeom prst="roundRect">
            <a:avLst>
              <a:gd name="adj" fmla="val 2547"/>
            </a:avLst>
          </a:prstGeom>
          <a:solidFill>
            <a:schemeClr val="bg1"/>
          </a:solidFill>
          <a:ln>
            <a:solidFill>
              <a:srgbClr val="DFE6FF"/>
            </a:solidFill>
          </a:ln>
          <a:effectLst>
            <a:outerShdw blurRad="254000" dist="127000" dir="5400000" algn="t" rotWithShape="0">
              <a:srgbClr val="9BB0FF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8E6109-F937-4178-9840-89E83CBBB1EF}"/>
              </a:ext>
            </a:extLst>
          </p:cNvPr>
          <p:cNvSpPr txBox="1"/>
          <p:nvPr/>
        </p:nvSpPr>
        <p:spPr>
          <a:xfrm>
            <a:off x="1220266" y="3388186"/>
            <a:ext cx="4248288" cy="391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추가적인 설정이나 복잡한 과정 없이 기존에 사용 중인</a:t>
            </a:r>
            <a:b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</a:b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회상 회의를 사용하면서 회의록을 자동으로 생성해줍니다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83BC74-5512-4841-91A3-ECE9095A536E}"/>
              </a:ext>
            </a:extLst>
          </p:cNvPr>
          <p:cNvSpPr txBox="1"/>
          <p:nvPr/>
        </p:nvSpPr>
        <p:spPr>
          <a:xfrm>
            <a:off x="7311662" y="3388186"/>
            <a:ext cx="3071858" cy="390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사용자의 환경에 맞는 회의 플랫폼에 적용할 수 있도록 다양한 화상 회의 솔루션을 지원합니다</a:t>
            </a:r>
            <a:r>
              <a:rPr lang="en-US" altLang="ko-KR" sz="110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  <a:endParaRPr lang="ko-KR" altLang="en-US" sz="1100" dirty="0">
              <a:solidFill>
                <a:srgbClr val="8395C7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D9EB2A-DED9-4045-BCE9-8F8460B953A5}"/>
              </a:ext>
            </a:extLst>
          </p:cNvPr>
          <p:cNvSpPr/>
          <p:nvPr/>
        </p:nvSpPr>
        <p:spPr>
          <a:xfrm>
            <a:off x="1981216" y="2997409"/>
            <a:ext cx="2726387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별도 설정없이 회의록 자동 생성</a:t>
            </a:r>
            <a:endParaRPr lang="en-US" altLang="ko-KR" spc="-80" dirty="0">
              <a:solidFill>
                <a:srgbClr val="6686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D006D3B-85F7-4953-A7DA-E097459E770A}"/>
              </a:ext>
            </a:extLst>
          </p:cNvPr>
          <p:cNvSpPr/>
          <p:nvPr/>
        </p:nvSpPr>
        <p:spPr>
          <a:xfrm>
            <a:off x="7871042" y="2997409"/>
            <a:ext cx="195309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pc="-8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주요 웹 회의 모두 지원</a:t>
            </a:r>
            <a:endParaRPr lang="en-US" altLang="ko-KR" spc="-80" dirty="0">
              <a:solidFill>
                <a:srgbClr val="6686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4E76C50D-7DD7-4895-9B19-ADAAEABCE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459" y="1367799"/>
            <a:ext cx="8048318" cy="1072286"/>
          </a:xfrm>
          <a:prstGeom prst="rect">
            <a:avLst/>
          </a:prstGeom>
          <a:effectLst>
            <a:outerShdw blurRad="127000" dist="63500" dir="5400000" sx="101000" sy="101000" algn="t" rotWithShape="0">
              <a:srgbClr val="99A5FF">
                <a:alpha val="25000"/>
              </a:srgbClr>
            </a:outerShdw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B5F5B4-E613-4DE0-8582-716E45AD1294}"/>
              </a:ext>
            </a:extLst>
          </p:cNvPr>
          <p:cNvSpPr/>
          <p:nvPr/>
        </p:nvSpPr>
        <p:spPr>
          <a:xfrm>
            <a:off x="4502615" y="1683764"/>
            <a:ext cx="3186770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설치없이</a:t>
            </a:r>
            <a:r>
              <a:rPr lang="en-US" altLang="ko-KR" sz="160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</a:t>
            </a:r>
            <a:r>
              <a:rPr lang="ko-KR" altLang="en-US" sz="160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모든 상황을 회의록으로 뚝딱</a:t>
            </a:r>
            <a:r>
              <a:rPr lang="en-US" altLang="ko-KR" sz="160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!</a:t>
            </a:r>
            <a:endParaRPr lang="ko-KR" altLang="en-US" sz="1600" spc="-40" dirty="0">
              <a:solidFill>
                <a:srgbClr val="6686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FF6718-2B73-4A00-8953-42932A0D545A}"/>
              </a:ext>
            </a:extLst>
          </p:cNvPr>
          <p:cNvSpPr/>
          <p:nvPr/>
        </p:nvSpPr>
        <p:spPr>
          <a:xfrm>
            <a:off x="2283450" y="2017870"/>
            <a:ext cx="76251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11225D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별도 설치나 복잡한 설정없이</a:t>
            </a:r>
            <a:r>
              <a:rPr lang="en-US" altLang="ko-KR" sz="1400" dirty="0">
                <a:solidFill>
                  <a:srgbClr val="11225D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400" dirty="0">
                <a:solidFill>
                  <a:srgbClr val="11225D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웹 브라우저로 다양한 상황에서 간편하게 회의록을 만들 수 있습니다</a:t>
            </a:r>
            <a:endParaRPr lang="ko-KR" altLang="en-US" sz="1400" spc="-40" dirty="0">
              <a:solidFill>
                <a:srgbClr val="11225D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E40313-DC7D-4566-963E-6FFCA11D4F28}"/>
              </a:ext>
            </a:extLst>
          </p:cNvPr>
          <p:cNvGrpSpPr/>
          <p:nvPr/>
        </p:nvGrpSpPr>
        <p:grpSpPr>
          <a:xfrm>
            <a:off x="6966108" y="4268890"/>
            <a:ext cx="3739144" cy="1339120"/>
            <a:chOff x="6912898" y="4348152"/>
            <a:chExt cx="3739144" cy="1339120"/>
          </a:xfrm>
        </p:grpSpPr>
        <p:pic>
          <p:nvPicPr>
            <p:cNvPr id="40" name="Google Shape;221;p6">
              <a:extLst>
                <a:ext uri="{FF2B5EF4-FFF2-40B4-BE49-F238E27FC236}">
                  <a16:creationId xmlns:a16="http://schemas.microsoft.com/office/drawing/2014/main" id="{EF1794EC-F3C5-4D52-BE73-86C134D0D3C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10708" y="4348152"/>
              <a:ext cx="1568255" cy="1056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6403C6A-8534-4AD4-988D-70A09829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898" y="4715939"/>
              <a:ext cx="1460370" cy="946531"/>
            </a:xfrm>
            <a:prstGeom prst="rect">
              <a:avLst/>
            </a:prstGeom>
          </p:spPr>
        </p:pic>
        <p:pic>
          <p:nvPicPr>
            <p:cNvPr id="39" name="Google Shape;220;p6">
              <a:extLst>
                <a:ext uri="{FF2B5EF4-FFF2-40B4-BE49-F238E27FC236}">
                  <a16:creationId xmlns:a16="http://schemas.microsoft.com/office/drawing/2014/main" id="{E29EBB67-A370-467D-B573-B572B3FAD15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65058" y="4367593"/>
              <a:ext cx="1486984" cy="971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222;p6">
              <a:extLst>
                <a:ext uri="{FF2B5EF4-FFF2-40B4-BE49-F238E27FC236}">
                  <a16:creationId xmlns:a16="http://schemas.microsoft.com/office/drawing/2014/main" id="{BFB3132D-A91A-4983-84AC-22CEF2C1F6D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73825" y="4715939"/>
              <a:ext cx="1411221" cy="9713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CAD25FA-7969-4765-965B-1045F260FA9E}"/>
              </a:ext>
            </a:extLst>
          </p:cNvPr>
          <p:cNvGrpSpPr/>
          <p:nvPr/>
        </p:nvGrpSpPr>
        <p:grpSpPr>
          <a:xfrm>
            <a:off x="7004793" y="3891441"/>
            <a:ext cx="3771113" cy="341423"/>
            <a:chOff x="6966108" y="3918486"/>
            <a:chExt cx="3771113" cy="341423"/>
          </a:xfrm>
        </p:grpSpPr>
        <p:pic>
          <p:nvPicPr>
            <p:cNvPr id="42" name="Google Shape;225;p6">
              <a:extLst>
                <a:ext uri="{FF2B5EF4-FFF2-40B4-BE49-F238E27FC236}">
                  <a16:creationId xmlns:a16="http://schemas.microsoft.com/office/drawing/2014/main" id="{145396A6-8BEB-4DBD-8C7E-F3176563C0E3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9196" b="21861"/>
            <a:stretch/>
          </p:blipFill>
          <p:spPr>
            <a:xfrm>
              <a:off x="9855872" y="3918486"/>
              <a:ext cx="881349" cy="341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224;p6">
              <a:extLst>
                <a:ext uri="{FF2B5EF4-FFF2-40B4-BE49-F238E27FC236}">
                  <a16:creationId xmlns:a16="http://schemas.microsoft.com/office/drawing/2014/main" id="{F88A1E76-1AB4-427E-99A4-20C4A97645F7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30024" b="30474"/>
            <a:stretch/>
          </p:blipFill>
          <p:spPr>
            <a:xfrm>
              <a:off x="7910238" y="3976385"/>
              <a:ext cx="1017431" cy="225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223;p6">
              <a:extLst>
                <a:ext uri="{FF2B5EF4-FFF2-40B4-BE49-F238E27FC236}">
                  <a16:creationId xmlns:a16="http://schemas.microsoft.com/office/drawing/2014/main" id="{13590B4F-BAC1-4EA9-AA97-976CA8EF0261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033599" y="3963157"/>
              <a:ext cx="716343" cy="278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B22E745E-4E0A-4FBB-A422-01B4A9A5B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66108" y="4040587"/>
              <a:ext cx="838200" cy="123825"/>
            </a:xfrm>
            <a:prstGeom prst="rect">
              <a:avLst/>
            </a:prstGeom>
          </p:spPr>
        </p:pic>
      </p:grp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90A227F2-2F1A-4FC6-BFFA-F9EBD1380EAD}"/>
              </a:ext>
            </a:extLst>
          </p:cNvPr>
          <p:cNvSpPr/>
          <p:nvPr/>
        </p:nvSpPr>
        <p:spPr>
          <a:xfrm rot="16200000">
            <a:off x="3157185" y="4287946"/>
            <a:ext cx="492312" cy="1044057"/>
          </a:xfrm>
          <a:prstGeom prst="downArrow">
            <a:avLst>
              <a:gd name="adj1" fmla="val 57929"/>
              <a:gd name="adj2" fmla="val 36241"/>
            </a:avLst>
          </a:prstGeom>
          <a:solidFill>
            <a:srgbClr val="71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래픽 58">
            <a:extLst>
              <a:ext uri="{FF2B5EF4-FFF2-40B4-BE49-F238E27FC236}">
                <a16:creationId xmlns:a16="http://schemas.microsoft.com/office/drawing/2014/main" id="{83F9BB65-1559-4FD4-A84C-720191B0A7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11137" y="4467243"/>
            <a:ext cx="620279" cy="62028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1B023B-53CA-4D39-869B-C2FDD0B8537A}"/>
              </a:ext>
            </a:extLst>
          </p:cNvPr>
          <p:cNvGrpSpPr/>
          <p:nvPr/>
        </p:nvGrpSpPr>
        <p:grpSpPr>
          <a:xfrm>
            <a:off x="3988272" y="4167543"/>
            <a:ext cx="1480282" cy="1322658"/>
            <a:chOff x="3927939" y="4127655"/>
            <a:chExt cx="1508674" cy="1498446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AC25ECE5-9575-4205-A82F-8E917002B6DD}"/>
                </a:ext>
              </a:extLst>
            </p:cNvPr>
            <p:cNvSpPr/>
            <p:nvPr/>
          </p:nvSpPr>
          <p:spPr>
            <a:xfrm>
              <a:off x="3940230" y="4127655"/>
              <a:ext cx="1496383" cy="424629"/>
            </a:xfrm>
            <a:prstGeom prst="roundRect">
              <a:avLst>
                <a:gd name="adj" fmla="val 9498"/>
              </a:avLst>
            </a:prstGeom>
            <a:solidFill>
              <a:srgbClr val="99A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이수연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(</a:t>
              </a:r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부장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)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: "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우선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, 2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월 총 매출은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10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억 원으로 목표액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9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억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5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천만 원을 초과 달성했습니다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이는 전년 대비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15%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증가한 수치입니다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매출 성장의 주요 요인은 신제품 출시와 광고 캠페인이 성공적으로 진행된 덕분입니다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."</a:t>
              </a:r>
              <a:endParaRPr lang="ko-KR" altLang="en-US" sz="400" dirty="0">
                <a:solidFill>
                  <a:schemeClr val="bg1"/>
                </a:solidFill>
                <a:latin typeface="LINE Seed Sans KR Regular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E62C09A0-C5A4-47DB-9A44-64CE267DDDDA}"/>
                </a:ext>
              </a:extLst>
            </p:cNvPr>
            <p:cNvSpPr/>
            <p:nvPr/>
          </p:nvSpPr>
          <p:spPr>
            <a:xfrm>
              <a:off x="3932866" y="4607589"/>
              <a:ext cx="1496383" cy="424629"/>
            </a:xfrm>
            <a:prstGeom prst="roundRect">
              <a:avLst>
                <a:gd name="adj" fmla="val 9498"/>
              </a:avLst>
            </a:prstGeom>
            <a:solidFill>
              <a:srgbClr val="FF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박상훈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(</a:t>
              </a:r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과장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)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: "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맞습니다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특히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,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신제품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A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의 판매가 예상보다 두 배 이상 성장하며 전체 매출의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30%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를 차지했습니다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광고 캠페인도 온라인 쇼핑몰과의 협업을 통해 많은 고객을 유입시킨 결과입니다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."</a:t>
              </a: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CE578E9-9706-4420-BC26-B677FD7782A8}"/>
                </a:ext>
              </a:extLst>
            </p:cNvPr>
            <p:cNvSpPr/>
            <p:nvPr/>
          </p:nvSpPr>
          <p:spPr>
            <a:xfrm>
              <a:off x="3927939" y="5087524"/>
              <a:ext cx="1496383" cy="235894"/>
            </a:xfrm>
            <a:prstGeom prst="roundRect">
              <a:avLst>
                <a:gd name="adj" fmla="val 9498"/>
              </a:avLst>
            </a:prstGeom>
            <a:solidFill>
              <a:srgbClr val="FFB3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박상훈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(</a:t>
              </a:r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과장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)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: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 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"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일부 고객들은 배송 속도나 제품에 대한 세부 설명 부족을 지적한 바 있습니다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 </a:t>
              </a: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D8DAB78F-B709-460C-A7EB-1106632B054E}"/>
                </a:ext>
              </a:extLst>
            </p:cNvPr>
            <p:cNvSpPr/>
            <p:nvPr/>
          </p:nvSpPr>
          <p:spPr>
            <a:xfrm>
              <a:off x="3927939" y="5378725"/>
              <a:ext cx="1496383" cy="247376"/>
            </a:xfrm>
            <a:prstGeom prst="roundRect">
              <a:avLst>
                <a:gd name="adj" fmla="val 9498"/>
              </a:avLst>
            </a:prstGeom>
            <a:solidFill>
              <a:srgbClr val="99A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이수연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(</a:t>
              </a:r>
              <a:r>
                <a:rPr lang="ko-KR" altLang="en-US" sz="400" b="1" dirty="0">
                  <a:solidFill>
                    <a:schemeClr val="bg1"/>
                  </a:solidFill>
                  <a:latin typeface="LINE Seed Sans KR Regular"/>
                </a:rPr>
                <a:t>부장</a:t>
              </a:r>
              <a:r>
                <a:rPr lang="en-US" altLang="ko-KR" sz="400" b="1" dirty="0">
                  <a:solidFill>
                    <a:schemeClr val="bg1"/>
                  </a:solidFill>
                  <a:latin typeface="LINE Seed Sans KR Regular"/>
                </a:rPr>
                <a:t>)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: "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좋은 지적입니다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고객 만족도를 높이기 위한 방안을 즉시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 </a:t>
              </a:r>
              <a:r>
                <a:rPr lang="ko-KR" altLang="en-US" sz="400" dirty="0">
                  <a:solidFill>
                    <a:schemeClr val="bg1"/>
                  </a:solidFill>
                  <a:latin typeface="LINE Seed Sans KR Regular"/>
                </a:rPr>
                <a:t>추진합시다</a:t>
              </a:r>
              <a:r>
                <a:rPr lang="en-US" altLang="ko-KR" sz="400" dirty="0">
                  <a:solidFill>
                    <a:schemeClr val="bg1"/>
                  </a:solidFill>
                  <a:latin typeface="LINE Seed Sans KR Regular"/>
                </a:rPr>
                <a:t>."</a:t>
              </a:r>
              <a:endParaRPr lang="ko-KR" altLang="en-US" sz="400" dirty="0">
                <a:solidFill>
                  <a:schemeClr val="bg1"/>
                </a:solidFill>
                <a:latin typeface="LINE Seed Sans KR Regular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30D1B4-1EB8-4717-893B-BA1C1D541FD0}"/>
              </a:ext>
            </a:extLst>
          </p:cNvPr>
          <p:cNvGrpSpPr/>
          <p:nvPr/>
        </p:nvGrpSpPr>
        <p:grpSpPr>
          <a:xfrm>
            <a:off x="1055864" y="4129945"/>
            <a:ext cx="2147856" cy="1479537"/>
            <a:chOff x="1055864" y="4129945"/>
            <a:chExt cx="2147856" cy="1479537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8818797-4C13-48B0-B5C7-BE0F60952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864" y="4129945"/>
              <a:ext cx="2147856" cy="1479537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99C1E38-E859-4A2C-BA41-EE7BDAD75053}"/>
                </a:ext>
              </a:extLst>
            </p:cNvPr>
            <p:cNvSpPr/>
            <p:nvPr/>
          </p:nvSpPr>
          <p:spPr>
            <a:xfrm>
              <a:off x="1419439" y="4300538"/>
              <a:ext cx="1420705" cy="883929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C14CBE9-5739-4035-B393-21E59861B3E3}"/>
                </a:ext>
              </a:extLst>
            </p:cNvPr>
            <p:cNvSpPr/>
            <p:nvPr/>
          </p:nvSpPr>
          <p:spPr>
            <a:xfrm>
              <a:off x="2362007" y="4869714"/>
              <a:ext cx="478137" cy="314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7008AA44-7F82-4CF0-8589-A4B27B10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97251" y="4923266"/>
              <a:ext cx="207648" cy="20764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7356765-2451-407C-825B-3A5D880D7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094" y="4201095"/>
              <a:ext cx="1420705" cy="8847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6410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FE22A3-E7D1-4A4F-A661-B1AC8D967BEE}"/>
              </a:ext>
            </a:extLst>
          </p:cNvPr>
          <p:cNvSpPr/>
          <p:nvPr/>
        </p:nvSpPr>
        <p:spPr>
          <a:xfrm>
            <a:off x="2449811" y="672592"/>
            <a:ext cx="7292381" cy="5847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3800" spc="-80" dirty="0">
                <a:solidFill>
                  <a:srgbClr val="11225D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웹 회의에서 봇 초대로 회의록 작성 개시</a:t>
            </a:r>
            <a:endParaRPr lang="en-US" altLang="ko-KR" sz="3800" spc="-80" dirty="0">
              <a:solidFill>
                <a:srgbClr val="11225D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6CB5140-A7EB-41D7-87C2-16198FCE502A}"/>
              </a:ext>
            </a:extLst>
          </p:cNvPr>
          <p:cNvSpPr/>
          <p:nvPr/>
        </p:nvSpPr>
        <p:spPr>
          <a:xfrm>
            <a:off x="766763" y="1773239"/>
            <a:ext cx="10658476" cy="4319588"/>
          </a:xfrm>
          <a:prstGeom prst="roundRect">
            <a:avLst>
              <a:gd name="adj" fmla="val 2547"/>
            </a:avLst>
          </a:prstGeom>
          <a:solidFill>
            <a:schemeClr val="bg1"/>
          </a:solidFill>
          <a:ln>
            <a:solidFill>
              <a:srgbClr val="DFE6FF"/>
            </a:solidFill>
          </a:ln>
          <a:effectLst>
            <a:outerShdw blurRad="254000" dist="127000" dir="5400000" algn="t" rotWithShape="0">
              <a:srgbClr val="9BB0FF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97F8F408-6536-44B2-B071-9F8461762E43}"/>
              </a:ext>
            </a:extLst>
          </p:cNvPr>
          <p:cNvSpPr/>
          <p:nvPr/>
        </p:nvSpPr>
        <p:spPr>
          <a:xfrm>
            <a:off x="6718162" y="1771187"/>
            <a:ext cx="1478726" cy="4319586"/>
          </a:xfrm>
          <a:prstGeom prst="homePlate">
            <a:avLst>
              <a:gd name="adj" fmla="val 327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D9DEFF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159686BC-D67B-4EBD-92AF-2416E0BC018A}"/>
              </a:ext>
            </a:extLst>
          </p:cNvPr>
          <p:cNvSpPr/>
          <p:nvPr/>
        </p:nvSpPr>
        <p:spPr>
          <a:xfrm>
            <a:off x="3033211" y="1773239"/>
            <a:ext cx="1478726" cy="4319586"/>
          </a:xfrm>
          <a:prstGeom prst="homePlate">
            <a:avLst>
              <a:gd name="adj" fmla="val 327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D9DEFF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6B4D9E-1B74-4F1F-B3D9-B78A3B6F030E}"/>
              </a:ext>
            </a:extLst>
          </p:cNvPr>
          <p:cNvGrpSpPr/>
          <p:nvPr/>
        </p:nvGrpSpPr>
        <p:grpSpPr>
          <a:xfrm>
            <a:off x="4795742" y="2879958"/>
            <a:ext cx="2600516" cy="2434380"/>
            <a:chOff x="4546676" y="3129280"/>
            <a:chExt cx="2435305" cy="227972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6759E1D-6301-4BFB-8A46-9F6D1BE6FBFA}"/>
                </a:ext>
              </a:extLst>
            </p:cNvPr>
            <p:cNvSpPr/>
            <p:nvPr/>
          </p:nvSpPr>
          <p:spPr>
            <a:xfrm>
              <a:off x="4546676" y="4830717"/>
              <a:ext cx="2435305" cy="578288"/>
            </a:xfrm>
            <a:prstGeom prst="roundRect">
              <a:avLst/>
            </a:prstGeom>
            <a:solidFill>
              <a:srgbClr val="EFF1FF"/>
            </a:solidFill>
            <a:ln>
              <a:solidFill>
                <a:srgbClr val="668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DFF11A0-8D85-4808-B309-EEFE1D32AF18}"/>
                </a:ext>
              </a:extLst>
            </p:cNvPr>
            <p:cNvSpPr/>
            <p:nvPr/>
          </p:nvSpPr>
          <p:spPr>
            <a:xfrm>
              <a:off x="4546676" y="3129280"/>
              <a:ext cx="2435305" cy="1474519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87BB2EE-0312-46AF-A8A0-6B20D25ACC2D}"/>
                </a:ext>
              </a:extLst>
            </p:cNvPr>
            <p:cNvSpPr/>
            <p:nvPr/>
          </p:nvSpPr>
          <p:spPr>
            <a:xfrm>
              <a:off x="6213399" y="4131841"/>
              <a:ext cx="768582" cy="47195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래픽 89">
              <a:extLst>
                <a:ext uri="{FF2B5EF4-FFF2-40B4-BE49-F238E27FC236}">
                  <a16:creationId xmlns:a16="http://schemas.microsoft.com/office/drawing/2014/main" id="{B0AC32F9-96E4-4C48-93FD-3AE1A4F6B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9489" y="4212140"/>
              <a:ext cx="333785" cy="311358"/>
            </a:xfrm>
            <a:prstGeom prst="rect">
              <a:avLst/>
            </a:prstGeom>
          </p:spPr>
        </p:pic>
        <p:sp>
          <p:nvSpPr>
            <p:cNvPr id="91" name="화살표: 아래쪽 90">
              <a:extLst>
                <a:ext uri="{FF2B5EF4-FFF2-40B4-BE49-F238E27FC236}">
                  <a16:creationId xmlns:a16="http://schemas.microsoft.com/office/drawing/2014/main" id="{C41DFE41-EEC9-45F4-AE2C-1853007739F2}"/>
                </a:ext>
              </a:extLst>
            </p:cNvPr>
            <p:cNvSpPr/>
            <p:nvPr/>
          </p:nvSpPr>
          <p:spPr>
            <a:xfrm rot="10800000">
              <a:off x="6446031" y="4523498"/>
              <a:ext cx="280698" cy="518541"/>
            </a:xfrm>
            <a:prstGeom prst="downArrow">
              <a:avLst>
                <a:gd name="adj1" fmla="val 57929"/>
                <a:gd name="adj2" fmla="val 50000"/>
              </a:avLst>
            </a:prstGeom>
            <a:solidFill>
              <a:srgbClr val="718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래픽 91">
              <a:extLst>
                <a:ext uri="{FF2B5EF4-FFF2-40B4-BE49-F238E27FC236}">
                  <a16:creationId xmlns:a16="http://schemas.microsoft.com/office/drawing/2014/main" id="{7A864B14-6B06-4FF3-8969-F49A4180F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2536" y="4759747"/>
              <a:ext cx="587690" cy="578288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EF1EA16-99F5-4D35-BCFF-FF7C84807E83}"/>
                </a:ext>
              </a:extLst>
            </p:cNvPr>
            <p:cNvSpPr/>
            <p:nvPr/>
          </p:nvSpPr>
          <p:spPr>
            <a:xfrm>
              <a:off x="4752197" y="5027338"/>
              <a:ext cx="1343803" cy="18734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1300" dirty="0" err="1">
                  <a:solidFill>
                    <a:srgbClr val="8395C7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Ai:repoto</a:t>
              </a:r>
              <a:r>
                <a:rPr lang="en-US" altLang="ko-KR" sz="1300" spc="-40" dirty="0">
                  <a:solidFill>
                    <a:srgbClr val="8395C7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BOT</a:t>
              </a:r>
              <a:endParaRPr lang="ko-KR" altLang="en-US" sz="1300" spc="-40" dirty="0">
                <a:solidFill>
                  <a:srgbClr val="8395C7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C2729EF-4117-409C-9346-25D5DA600242}"/>
              </a:ext>
            </a:extLst>
          </p:cNvPr>
          <p:cNvSpPr/>
          <p:nvPr/>
        </p:nvSpPr>
        <p:spPr>
          <a:xfrm>
            <a:off x="5014133" y="2399075"/>
            <a:ext cx="2163734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400" spc="-6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봇 참가로 회의록 작성 자동 시작</a:t>
            </a:r>
            <a:endParaRPr lang="en-US" altLang="ko-KR" sz="1400" spc="-60" dirty="0">
              <a:solidFill>
                <a:srgbClr val="6686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BF25FDA-7065-4C9C-B7BE-CBCF90858676}"/>
              </a:ext>
            </a:extLst>
          </p:cNvPr>
          <p:cNvSpPr/>
          <p:nvPr/>
        </p:nvSpPr>
        <p:spPr>
          <a:xfrm>
            <a:off x="1376072" y="2014338"/>
            <a:ext cx="212494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400" spc="-6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웹 회의에서 메일로 바로 봇 초대</a:t>
            </a:r>
            <a:endParaRPr lang="en-US" altLang="ko-KR" sz="1400" spc="-60" dirty="0">
              <a:solidFill>
                <a:srgbClr val="6686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A120C4B-28D8-475E-BF9E-B1713B764B94}"/>
              </a:ext>
            </a:extLst>
          </p:cNvPr>
          <p:cNvSpPr/>
          <p:nvPr/>
        </p:nvSpPr>
        <p:spPr>
          <a:xfrm>
            <a:off x="1220421" y="4125171"/>
            <a:ext cx="2436244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1400" spc="-60" dirty="0" err="1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Ai:repoto</a:t>
            </a:r>
            <a:r>
              <a:rPr lang="ko-KR" altLang="en-US" sz="1400" spc="-6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에서 회의 </a:t>
            </a:r>
            <a:r>
              <a:rPr lang="en-US" altLang="ko-KR" sz="1400" spc="-6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URL</a:t>
            </a:r>
            <a:r>
              <a:rPr lang="ko-KR" altLang="en-US" sz="1400" spc="-6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로 봇 초대</a:t>
            </a:r>
            <a:endParaRPr lang="en-US" altLang="ko-KR" sz="1400" spc="-60" dirty="0">
              <a:solidFill>
                <a:srgbClr val="6686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AA5965F-1D1A-4901-9EAA-C170D2F65EA0}"/>
              </a:ext>
            </a:extLst>
          </p:cNvPr>
          <p:cNvSpPr/>
          <p:nvPr/>
        </p:nvSpPr>
        <p:spPr>
          <a:xfrm>
            <a:off x="8593912" y="2399075"/>
            <a:ext cx="197393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400" spc="-60" dirty="0">
                <a:solidFill>
                  <a:srgbClr val="6686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회의 종료 후 회의록 메일 공유</a:t>
            </a:r>
            <a:endParaRPr lang="en-US" altLang="ko-KR" sz="1400" spc="-60" dirty="0">
              <a:solidFill>
                <a:srgbClr val="6686F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B46E98-5851-45B5-91A8-DAB14A477F0F}"/>
              </a:ext>
            </a:extLst>
          </p:cNvPr>
          <p:cNvGrpSpPr/>
          <p:nvPr/>
        </p:nvGrpSpPr>
        <p:grpSpPr>
          <a:xfrm>
            <a:off x="1345981" y="4517639"/>
            <a:ext cx="2190325" cy="1170176"/>
            <a:chOff x="1263431" y="4461298"/>
            <a:chExt cx="2460928" cy="1314745"/>
          </a:xfrm>
        </p:grpSpPr>
        <p:pic>
          <p:nvPicPr>
            <p:cNvPr id="35" name="Google Shape;291;p21">
              <a:extLst>
                <a:ext uri="{FF2B5EF4-FFF2-40B4-BE49-F238E27FC236}">
                  <a16:creationId xmlns:a16="http://schemas.microsoft.com/office/drawing/2014/main" id="{C1D39361-1398-430A-8D7A-8BF232A47298}"/>
                </a:ext>
              </a:extLst>
            </p:cNvPr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816" y="4700082"/>
              <a:ext cx="1880848" cy="107309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6" name="Google Shape;292;p21">
              <a:extLst>
                <a:ext uri="{FF2B5EF4-FFF2-40B4-BE49-F238E27FC236}">
                  <a16:creationId xmlns:a16="http://schemas.microsoft.com/office/drawing/2014/main" id="{1C3C22ED-991A-4EC4-9F9B-DCFFE960A34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63431" y="4463444"/>
              <a:ext cx="370699" cy="129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1EC007E-2C55-4B21-AB7B-4445FAD91D69}"/>
                </a:ext>
              </a:extLst>
            </p:cNvPr>
            <p:cNvSpPr/>
            <p:nvPr/>
          </p:nvSpPr>
          <p:spPr>
            <a:xfrm>
              <a:off x="1277794" y="4464768"/>
              <a:ext cx="2444750" cy="1311275"/>
            </a:xfrm>
            <a:custGeom>
              <a:avLst/>
              <a:gdLst>
                <a:gd name="connsiteX0" fmla="*/ 908050 w 2444750"/>
                <a:gd name="connsiteY0" fmla="*/ 19050 h 1311275"/>
                <a:gd name="connsiteX1" fmla="*/ 0 w 2444750"/>
                <a:gd name="connsiteY1" fmla="*/ 234950 h 1311275"/>
                <a:gd name="connsiteX2" fmla="*/ 0 w 2444750"/>
                <a:gd name="connsiteY2" fmla="*/ 1311275 h 1311275"/>
                <a:gd name="connsiteX3" fmla="*/ 1876425 w 2444750"/>
                <a:gd name="connsiteY3" fmla="*/ 1311275 h 1311275"/>
                <a:gd name="connsiteX4" fmla="*/ 2444750 w 2444750"/>
                <a:gd name="connsiteY4" fmla="*/ 1196975 h 1311275"/>
                <a:gd name="connsiteX5" fmla="*/ 2444750 w 2444750"/>
                <a:gd name="connsiteY5" fmla="*/ 0 h 1311275"/>
                <a:gd name="connsiteX6" fmla="*/ 908050 w 2444750"/>
                <a:gd name="connsiteY6" fmla="*/ 19050 h 131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4750" h="1311275">
                  <a:moveTo>
                    <a:pt x="908050" y="19050"/>
                  </a:moveTo>
                  <a:lnTo>
                    <a:pt x="0" y="234950"/>
                  </a:lnTo>
                  <a:lnTo>
                    <a:pt x="0" y="1311275"/>
                  </a:lnTo>
                  <a:lnTo>
                    <a:pt x="1876425" y="1311275"/>
                  </a:lnTo>
                  <a:lnTo>
                    <a:pt x="2444750" y="1196975"/>
                  </a:lnTo>
                  <a:lnTo>
                    <a:pt x="2444750" y="0"/>
                  </a:lnTo>
                  <a:lnTo>
                    <a:pt x="908050" y="190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1000">
                  <a:srgbClr val="6686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Google Shape;294;p21">
              <a:extLst>
                <a:ext uri="{FF2B5EF4-FFF2-40B4-BE49-F238E27FC236}">
                  <a16:creationId xmlns:a16="http://schemas.microsoft.com/office/drawing/2014/main" id="{AB02819F-3F25-4C2D-BFC6-DD755F764A13}"/>
                </a:ext>
              </a:extLst>
            </p:cNvPr>
            <p:cNvPicPr preferRelativeResize="0"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854" y="4461298"/>
              <a:ext cx="1539505" cy="1196992"/>
            </a:xfrm>
            <a:prstGeom prst="roundRect">
              <a:avLst>
                <a:gd name="adj" fmla="val 1079"/>
              </a:avLst>
            </a:prstGeom>
            <a:noFill/>
            <a:ln>
              <a:solidFill>
                <a:srgbClr val="D9DEFF"/>
              </a:solidFill>
            </a:ln>
            <a:effectLst/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BAA5AFF-B087-49EC-BA8E-0D90FAF08F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3459" y="2879958"/>
            <a:ext cx="1670531" cy="194032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Google Shape;289;p21">
            <a:extLst>
              <a:ext uri="{FF2B5EF4-FFF2-40B4-BE49-F238E27FC236}">
                <a16:creationId xmlns:a16="http://schemas.microsoft.com/office/drawing/2014/main" id="{877032A3-7133-4858-916C-B5495BE93BF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1915" t="4305" r="12624" b="21838"/>
          <a:stretch/>
        </p:blipFill>
        <p:spPr>
          <a:xfrm rot="51">
            <a:off x="9073284" y="4507708"/>
            <a:ext cx="1792631" cy="10681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F4D279-044D-4A6E-9D0C-0ECE0F3F085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" t="1028" r="518" b="1654"/>
          <a:stretch/>
        </p:blipFill>
        <p:spPr>
          <a:xfrm>
            <a:off x="1436492" y="2374169"/>
            <a:ext cx="2053319" cy="133912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87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A428E0-7CC6-4520-80C7-08F38AA9F195}"/>
              </a:ext>
            </a:extLst>
          </p:cNvPr>
          <p:cNvSpPr txBox="1"/>
          <p:nvPr/>
        </p:nvSpPr>
        <p:spPr>
          <a:xfrm>
            <a:off x="3265025" y="833112"/>
            <a:ext cx="56591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Ai:repoto</a:t>
            </a:r>
            <a:r>
              <a:rPr lang="ko-KR" altLang="en-US" sz="55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와 함께</a:t>
            </a:r>
            <a:endParaRPr lang="en-US" altLang="ko-KR" sz="55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/>
            <a:r>
              <a:rPr lang="ko-KR" altLang="en-US" sz="55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혁신을 시작하세요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5F22C494-C14D-70B3-DC69-4EB26BBE5D34}"/>
              </a:ext>
            </a:extLst>
          </p:cNvPr>
          <p:cNvSpPr/>
          <p:nvPr/>
        </p:nvSpPr>
        <p:spPr>
          <a:xfrm>
            <a:off x="10758357" y="129542"/>
            <a:ext cx="37639" cy="70048"/>
          </a:xfrm>
          <a:custGeom>
            <a:avLst/>
            <a:gdLst>
              <a:gd name="csX0" fmla="*/ 0 w 37639"/>
              <a:gd name="csY0" fmla="*/ 0 h 70048"/>
              <a:gd name="csX1" fmla="*/ 0 w 37639"/>
              <a:gd name="csY1" fmla="*/ 51286 h 70048"/>
              <a:gd name="csX2" fmla="*/ 18877 w 37639"/>
              <a:gd name="csY2" fmla="*/ 70049 h 70048"/>
              <a:gd name="csX3" fmla="*/ 37640 w 37639"/>
              <a:gd name="csY3" fmla="*/ 51286 h 70048"/>
              <a:gd name="csX4" fmla="*/ 37640 w 37639"/>
              <a:gd name="csY4" fmla="*/ 0 h 70048"/>
              <a:gd name="csX5" fmla="*/ 0 w 37639"/>
              <a:gd name="csY5" fmla="*/ 0 h 700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37639" h="70048">
                <a:moveTo>
                  <a:pt x="0" y="0"/>
                </a:moveTo>
                <a:lnTo>
                  <a:pt x="0" y="51286"/>
                </a:lnTo>
                <a:lnTo>
                  <a:pt x="18877" y="70049"/>
                </a:lnTo>
                <a:lnTo>
                  <a:pt x="37640" y="51286"/>
                </a:lnTo>
                <a:lnTo>
                  <a:pt x="3764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87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9B72BA4-F01C-DB87-81EB-828FFCD70106}"/>
              </a:ext>
            </a:extLst>
          </p:cNvPr>
          <p:cNvSpPr/>
          <p:nvPr/>
        </p:nvSpPr>
        <p:spPr>
          <a:xfrm>
            <a:off x="10758357" y="252809"/>
            <a:ext cx="37639" cy="70162"/>
          </a:xfrm>
          <a:custGeom>
            <a:avLst/>
            <a:gdLst>
              <a:gd name="csX0" fmla="*/ 0 w 37639"/>
              <a:gd name="csY0" fmla="*/ 18877 h 70162"/>
              <a:gd name="csX1" fmla="*/ 0 w 37639"/>
              <a:gd name="csY1" fmla="*/ 70162 h 70162"/>
              <a:gd name="csX2" fmla="*/ 37640 w 37639"/>
              <a:gd name="csY2" fmla="*/ 70162 h 70162"/>
              <a:gd name="csX3" fmla="*/ 37640 w 37639"/>
              <a:gd name="csY3" fmla="*/ 18877 h 70162"/>
              <a:gd name="csX4" fmla="*/ 18877 w 37639"/>
              <a:gd name="csY4" fmla="*/ 0 h 70162"/>
              <a:gd name="csX5" fmla="*/ 0 w 37639"/>
              <a:gd name="csY5" fmla="*/ 18877 h 701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37639" h="70162">
                <a:moveTo>
                  <a:pt x="0" y="18877"/>
                </a:moveTo>
                <a:lnTo>
                  <a:pt x="0" y="70162"/>
                </a:lnTo>
                <a:lnTo>
                  <a:pt x="37640" y="70162"/>
                </a:lnTo>
                <a:lnTo>
                  <a:pt x="37640" y="18877"/>
                </a:lnTo>
                <a:lnTo>
                  <a:pt x="18877" y="0"/>
                </a:lnTo>
                <a:lnTo>
                  <a:pt x="0" y="18877"/>
                </a:lnTo>
                <a:close/>
              </a:path>
            </a:pathLst>
          </a:custGeom>
          <a:solidFill>
            <a:srgbClr val="6687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4112CFE-D073-A75F-76E8-F85D4BD0E53F}"/>
              </a:ext>
            </a:extLst>
          </p:cNvPr>
          <p:cNvSpPr/>
          <p:nvPr/>
        </p:nvSpPr>
        <p:spPr>
          <a:xfrm>
            <a:off x="10695586" y="144552"/>
            <a:ext cx="62770" cy="62884"/>
          </a:xfrm>
          <a:custGeom>
            <a:avLst/>
            <a:gdLst>
              <a:gd name="csX0" fmla="*/ 0 w 62770"/>
              <a:gd name="csY0" fmla="*/ 26609 h 62884"/>
              <a:gd name="csX1" fmla="*/ 36161 w 62770"/>
              <a:gd name="csY1" fmla="*/ 62885 h 62884"/>
              <a:gd name="csX2" fmla="*/ 62771 w 62770"/>
              <a:gd name="csY2" fmla="*/ 62885 h 62884"/>
              <a:gd name="csX3" fmla="*/ 62771 w 62770"/>
              <a:gd name="csY3" fmla="*/ 36275 h 62884"/>
              <a:gd name="csX4" fmla="*/ 26496 w 62770"/>
              <a:gd name="csY4" fmla="*/ 0 h 62884"/>
              <a:gd name="csX5" fmla="*/ 0 w 62770"/>
              <a:gd name="csY5" fmla="*/ 26609 h 628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62770" h="62884">
                <a:moveTo>
                  <a:pt x="0" y="26609"/>
                </a:moveTo>
                <a:lnTo>
                  <a:pt x="36161" y="62885"/>
                </a:lnTo>
                <a:lnTo>
                  <a:pt x="62771" y="62885"/>
                </a:lnTo>
                <a:lnTo>
                  <a:pt x="62771" y="36275"/>
                </a:lnTo>
                <a:lnTo>
                  <a:pt x="26496" y="0"/>
                </a:lnTo>
                <a:lnTo>
                  <a:pt x="0" y="26609"/>
                </a:lnTo>
                <a:close/>
              </a:path>
            </a:pathLst>
          </a:custGeom>
          <a:solidFill>
            <a:srgbClr val="FF8DED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E71AFFA0-6AAB-BE04-DF1F-A3A821A8524B}"/>
              </a:ext>
            </a:extLst>
          </p:cNvPr>
          <p:cNvSpPr/>
          <p:nvPr/>
        </p:nvSpPr>
        <p:spPr>
          <a:xfrm>
            <a:off x="10795996" y="245076"/>
            <a:ext cx="62884" cy="62770"/>
          </a:xfrm>
          <a:custGeom>
            <a:avLst/>
            <a:gdLst>
              <a:gd name="csX0" fmla="*/ 26609 w 62884"/>
              <a:gd name="csY0" fmla="*/ 0 h 62770"/>
              <a:gd name="csX1" fmla="*/ 0 w 62884"/>
              <a:gd name="csY1" fmla="*/ 0 h 62770"/>
              <a:gd name="csX2" fmla="*/ 0 w 62884"/>
              <a:gd name="csY2" fmla="*/ 26609 h 62770"/>
              <a:gd name="csX3" fmla="*/ 36275 w 62884"/>
              <a:gd name="csY3" fmla="*/ 62771 h 62770"/>
              <a:gd name="csX4" fmla="*/ 62885 w 62884"/>
              <a:gd name="csY4" fmla="*/ 36275 h 62770"/>
              <a:gd name="csX5" fmla="*/ 26609 w 62884"/>
              <a:gd name="csY5" fmla="*/ 0 h 6277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62884" h="62770">
                <a:moveTo>
                  <a:pt x="26609" y="0"/>
                </a:moveTo>
                <a:lnTo>
                  <a:pt x="0" y="0"/>
                </a:lnTo>
                <a:lnTo>
                  <a:pt x="0" y="26609"/>
                </a:lnTo>
                <a:lnTo>
                  <a:pt x="36275" y="62771"/>
                </a:lnTo>
                <a:lnTo>
                  <a:pt x="62885" y="36275"/>
                </a:lnTo>
                <a:lnTo>
                  <a:pt x="26609" y="0"/>
                </a:lnTo>
                <a:close/>
              </a:path>
            </a:pathLst>
          </a:custGeom>
          <a:solidFill>
            <a:srgbClr val="FF8DED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6A5630D-899A-DCE3-AA82-36CC3788BD2A}"/>
              </a:ext>
            </a:extLst>
          </p:cNvPr>
          <p:cNvSpPr/>
          <p:nvPr/>
        </p:nvSpPr>
        <p:spPr>
          <a:xfrm>
            <a:off x="10803843" y="207437"/>
            <a:ext cx="70048" cy="37639"/>
          </a:xfrm>
          <a:custGeom>
            <a:avLst/>
            <a:gdLst>
              <a:gd name="csX0" fmla="*/ 18763 w 70048"/>
              <a:gd name="csY0" fmla="*/ 0 h 37639"/>
              <a:gd name="csX1" fmla="*/ 0 w 70048"/>
              <a:gd name="csY1" fmla="*/ 18763 h 37639"/>
              <a:gd name="csX2" fmla="*/ 18763 w 70048"/>
              <a:gd name="csY2" fmla="*/ 37640 h 37639"/>
              <a:gd name="csX3" fmla="*/ 70049 w 70048"/>
              <a:gd name="csY3" fmla="*/ 37640 h 37639"/>
              <a:gd name="csX4" fmla="*/ 70049 w 70048"/>
              <a:gd name="csY4" fmla="*/ 0 h 37639"/>
              <a:gd name="csX5" fmla="*/ 18763 w 70048"/>
              <a:gd name="csY5" fmla="*/ 0 h 376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70048" h="37639">
                <a:moveTo>
                  <a:pt x="18763" y="0"/>
                </a:moveTo>
                <a:lnTo>
                  <a:pt x="0" y="18763"/>
                </a:lnTo>
                <a:lnTo>
                  <a:pt x="18763" y="37640"/>
                </a:lnTo>
                <a:lnTo>
                  <a:pt x="70049" y="37640"/>
                </a:lnTo>
                <a:lnTo>
                  <a:pt x="70049" y="0"/>
                </a:lnTo>
                <a:lnTo>
                  <a:pt x="18763" y="0"/>
                </a:lnTo>
                <a:close/>
              </a:path>
            </a:pathLst>
          </a:custGeom>
          <a:solidFill>
            <a:srgbClr val="B092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EBA13DF7-AEE3-196C-D8F5-C5435AFA1191}"/>
              </a:ext>
            </a:extLst>
          </p:cNvPr>
          <p:cNvSpPr/>
          <p:nvPr/>
        </p:nvSpPr>
        <p:spPr>
          <a:xfrm>
            <a:off x="10680462" y="207437"/>
            <a:ext cx="70162" cy="37639"/>
          </a:xfrm>
          <a:custGeom>
            <a:avLst/>
            <a:gdLst>
              <a:gd name="csX0" fmla="*/ 0 w 70162"/>
              <a:gd name="csY0" fmla="*/ 0 h 37639"/>
              <a:gd name="csX1" fmla="*/ 0 w 70162"/>
              <a:gd name="csY1" fmla="*/ 37640 h 37639"/>
              <a:gd name="csX2" fmla="*/ 51286 w 70162"/>
              <a:gd name="csY2" fmla="*/ 37640 h 37639"/>
              <a:gd name="csX3" fmla="*/ 70162 w 70162"/>
              <a:gd name="csY3" fmla="*/ 18763 h 37639"/>
              <a:gd name="csX4" fmla="*/ 51286 w 70162"/>
              <a:gd name="csY4" fmla="*/ 0 h 37639"/>
              <a:gd name="csX5" fmla="*/ 0 w 70162"/>
              <a:gd name="csY5" fmla="*/ 0 h 376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70162" h="37639">
                <a:moveTo>
                  <a:pt x="0" y="0"/>
                </a:moveTo>
                <a:lnTo>
                  <a:pt x="0" y="37640"/>
                </a:lnTo>
                <a:lnTo>
                  <a:pt x="51286" y="37640"/>
                </a:lnTo>
                <a:lnTo>
                  <a:pt x="70162" y="18763"/>
                </a:lnTo>
                <a:lnTo>
                  <a:pt x="51286" y="0"/>
                </a:lnTo>
                <a:lnTo>
                  <a:pt x="0" y="0"/>
                </a:lnTo>
                <a:close/>
              </a:path>
            </a:pathLst>
          </a:custGeom>
          <a:solidFill>
            <a:srgbClr val="B092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89026E1-A471-9C5D-DAF6-70422FE9D765}"/>
              </a:ext>
            </a:extLst>
          </p:cNvPr>
          <p:cNvSpPr/>
          <p:nvPr/>
        </p:nvSpPr>
        <p:spPr>
          <a:xfrm>
            <a:off x="10795996" y="144552"/>
            <a:ext cx="62884" cy="62884"/>
          </a:xfrm>
          <a:custGeom>
            <a:avLst/>
            <a:gdLst>
              <a:gd name="csX0" fmla="*/ 36275 w 62884"/>
              <a:gd name="csY0" fmla="*/ 0 h 62884"/>
              <a:gd name="csX1" fmla="*/ 0 w 62884"/>
              <a:gd name="csY1" fmla="*/ 36275 h 62884"/>
              <a:gd name="csX2" fmla="*/ 0 w 62884"/>
              <a:gd name="csY2" fmla="*/ 62885 h 62884"/>
              <a:gd name="csX3" fmla="*/ 26609 w 62884"/>
              <a:gd name="csY3" fmla="*/ 62885 h 62884"/>
              <a:gd name="csX4" fmla="*/ 62885 w 62884"/>
              <a:gd name="csY4" fmla="*/ 26609 h 62884"/>
              <a:gd name="csX5" fmla="*/ 36275 w 62884"/>
              <a:gd name="csY5" fmla="*/ 0 h 628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62884" h="62884">
                <a:moveTo>
                  <a:pt x="36275" y="0"/>
                </a:moveTo>
                <a:lnTo>
                  <a:pt x="0" y="36275"/>
                </a:lnTo>
                <a:lnTo>
                  <a:pt x="0" y="62885"/>
                </a:lnTo>
                <a:lnTo>
                  <a:pt x="26609" y="62885"/>
                </a:lnTo>
                <a:lnTo>
                  <a:pt x="62885" y="26609"/>
                </a:lnTo>
                <a:lnTo>
                  <a:pt x="36275" y="0"/>
                </a:lnTo>
                <a:close/>
              </a:path>
            </a:pathLst>
          </a:custGeom>
          <a:solidFill>
            <a:srgbClr val="57C1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42E91C7-394A-98D7-D193-09313E7F2FF0}"/>
              </a:ext>
            </a:extLst>
          </p:cNvPr>
          <p:cNvSpPr/>
          <p:nvPr/>
        </p:nvSpPr>
        <p:spPr>
          <a:xfrm>
            <a:off x="10695586" y="245076"/>
            <a:ext cx="62770" cy="62770"/>
          </a:xfrm>
          <a:custGeom>
            <a:avLst/>
            <a:gdLst>
              <a:gd name="csX0" fmla="*/ 0 w 62770"/>
              <a:gd name="csY0" fmla="*/ 36275 h 62770"/>
              <a:gd name="csX1" fmla="*/ 26496 w 62770"/>
              <a:gd name="csY1" fmla="*/ 62771 h 62770"/>
              <a:gd name="csX2" fmla="*/ 62771 w 62770"/>
              <a:gd name="csY2" fmla="*/ 26609 h 62770"/>
              <a:gd name="csX3" fmla="*/ 62771 w 62770"/>
              <a:gd name="csY3" fmla="*/ 0 h 62770"/>
              <a:gd name="csX4" fmla="*/ 36161 w 62770"/>
              <a:gd name="csY4" fmla="*/ 0 h 62770"/>
              <a:gd name="csX5" fmla="*/ 0 w 62770"/>
              <a:gd name="csY5" fmla="*/ 36275 h 6277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62770" h="62770">
                <a:moveTo>
                  <a:pt x="0" y="36275"/>
                </a:moveTo>
                <a:lnTo>
                  <a:pt x="26496" y="62771"/>
                </a:lnTo>
                <a:lnTo>
                  <a:pt x="62771" y="26609"/>
                </a:lnTo>
                <a:lnTo>
                  <a:pt x="62771" y="0"/>
                </a:lnTo>
                <a:lnTo>
                  <a:pt x="36161" y="0"/>
                </a:lnTo>
                <a:lnTo>
                  <a:pt x="0" y="36275"/>
                </a:lnTo>
                <a:close/>
              </a:path>
            </a:pathLst>
          </a:custGeom>
          <a:solidFill>
            <a:srgbClr val="57C1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C52E1104-451F-0161-5F86-68064A5AD7C9}"/>
              </a:ext>
            </a:extLst>
          </p:cNvPr>
          <p:cNvSpPr/>
          <p:nvPr/>
        </p:nvSpPr>
        <p:spPr>
          <a:xfrm>
            <a:off x="11058451" y="349808"/>
            <a:ext cx="157609" cy="160225"/>
          </a:xfrm>
          <a:custGeom>
            <a:avLst/>
            <a:gdLst>
              <a:gd name="csX0" fmla="*/ 79942 w 157609"/>
              <a:gd name="csY0" fmla="*/ 0 h 160225"/>
              <a:gd name="csX1" fmla="*/ 0 w 157609"/>
              <a:gd name="csY1" fmla="*/ 79942 h 160225"/>
              <a:gd name="csX2" fmla="*/ 79942 w 157609"/>
              <a:gd name="csY2" fmla="*/ 160225 h 160225"/>
              <a:gd name="csX3" fmla="*/ 148739 w 157609"/>
              <a:gd name="csY3" fmla="*/ 125656 h 160225"/>
              <a:gd name="csX4" fmla="*/ 123267 w 157609"/>
              <a:gd name="csY4" fmla="*/ 106438 h 160225"/>
              <a:gd name="csX5" fmla="*/ 82216 w 157609"/>
              <a:gd name="csY5" fmla="*/ 125997 h 160225"/>
              <a:gd name="csX6" fmla="*/ 38777 w 157609"/>
              <a:gd name="csY6" fmla="*/ 93360 h 160225"/>
              <a:gd name="csX7" fmla="*/ 156927 w 157609"/>
              <a:gd name="csY7" fmla="*/ 93360 h 160225"/>
              <a:gd name="csX8" fmla="*/ 157609 w 157609"/>
              <a:gd name="csY8" fmla="*/ 78691 h 160225"/>
              <a:gd name="csX9" fmla="*/ 79942 w 157609"/>
              <a:gd name="csY9" fmla="*/ 0 h 160225"/>
              <a:gd name="csX10" fmla="*/ 38777 w 157609"/>
              <a:gd name="csY10" fmla="*/ 66978 h 160225"/>
              <a:gd name="csX11" fmla="*/ 80169 w 157609"/>
              <a:gd name="csY11" fmla="*/ 33660 h 160225"/>
              <a:gd name="csX12" fmla="*/ 119970 w 157609"/>
              <a:gd name="csY12" fmla="*/ 66978 h 160225"/>
              <a:gd name="csX13" fmla="*/ 38663 w 157609"/>
              <a:gd name="csY13" fmla="*/ 66978 h 1602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157609" h="160225">
                <a:moveTo>
                  <a:pt x="79942" y="0"/>
                </a:moveTo>
                <a:cubicBezTo>
                  <a:pt x="36161" y="0"/>
                  <a:pt x="0" y="31272"/>
                  <a:pt x="0" y="79942"/>
                </a:cubicBezTo>
                <a:cubicBezTo>
                  <a:pt x="0" y="128612"/>
                  <a:pt x="34569" y="160225"/>
                  <a:pt x="79942" y="160225"/>
                </a:cubicBezTo>
                <a:cubicBezTo>
                  <a:pt x="107688" y="160225"/>
                  <a:pt x="134753" y="147830"/>
                  <a:pt x="148739" y="125656"/>
                </a:cubicBezTo>
                <a:lnTo>
                  <a:pt x="123267" y="106438"/>
                </a:lnTo>
                <a:cubicBezTo>
                  <a:pt x="114511" y="118833"/>
                  <a:pt x="98477" y="125997"/>
                  <a:pt x="82216" y="125997"/>
                </a:cubicBezTo>
                <a:cubicBezTo>
                  <a:pt x="59359" y="125997"/>
                  <a:pt x="43098" y="114625"/>
                  <a:pt x="38777" y="93360"/>
                </a:cubicBezTo>
                <a:lnTo>
                  <a:pt x="156927" y="93360"/>
                </a:lnTo>
                <a:cubicBezTo>
                  <a:pt x="157268" y="87788"/>
                  <a:pt x="157609" y="82899"/>
                  <a:pt x="157609" y="78691"/>
                </a:cubicBezTo>
                <a:cubicBezTo>
                  <a:pt x="157609" y="31044"/>
                  <a:pt x="123381" y="0"/>
                  <a:pt x="79942" y="0"/>
                </a:cubicBezTo>
                <a:close/>
                <a:moveTo>
                  <a:pt x="38777" y="66978"/>
                </a:moveTo>
                <a:cubicBezTo>
                  <a:pt x="43325" y="43780"/>
                  <a:pt x="59928" y="33660"/>
                  <a:pt x="80169" y="33660"/>
                </a:cubicBezTo>
                <a:cubicBezTo>
                  <a:pt x="100411" y="33660"/>
                  <a:pt x="117695" y="46055"/>
                  <a:pt x="119970" y="66978"/>
                </a:cubicBezTo>
                <a:lnTo>
                  <a:pt x="38663" y="66978"/>
                </a:lnTo>
                <a:close/>
              </a:path>
            </a:pathLst>
          </a:custGeom>
          <a:solidFill>
            <a:srgbClr val="FFFF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396BC4C6-195D-C9BC-7843-744BCEA63FE5}"/>
              </a:ext>
            </a:extLst>
          </p:cNvPr>
          <p:cNvSpPr/>
          <p:nvPr/>
        </p:nvSpPr>
        <p:spPr>
          <a:xfrm>
            <a:off x="11238803" y="349695"/>
            <a:ext cx="163522" cy="230728"/>
          </a:xfrm>
          <a:custGeom>
            <a:avLst/>
            <a:gdLst>
              <a:gd name="csX0" fmla="*/ 88470 w 163522"/>
              <a:gd name="csY0" fmla="*/ 114 h 230728"/>
              <a:gd name="csX1" fmla="*/ 37867 w 163522"/>
              <a:gd name="csY1" fmla="*/ 24221 h 230728"/>
              <a:gd name="csX2" fmla="*/ 37867 w 163522"/>
              <a:gd name="csY2" fmla="*/ 3980 h 230728"/>
              <a:gd name="csX3" fmla="*/ 0 w 163522"/>
              <a:gd name="csY3" fmla="*/ 3980 h 230728"/>
              <a:gd name="csX4" fmla="*/ 0 w 163522"/>
              <a:gd name="csY4" fmla="*/ 230729 h 230728"/>
              <a:gd name="csX5" fmla="*/ 37867 w 163522"/>
              <a:gd name="csY5" fmla="*/ 230729 h 230728"/>
              <a:gd name="csX6" fmla="*/ 37867 w 163522"/>
              <a:gd name="csY6" fmla="*/ 136117 h 230728"/>
              <a:gd name="csX7" fmla="*/ 88812 w 163522"/>
              <a:gd name="csY7" fmla="*/ 160225 h 230728"/>
              <a:gd name="csX8" fmla="*/ 163522 w 163522"/>
              <a:gd name="csY8" fmla="*/ 80283 h 230728"/>
              <a:gd name="csX9" fmla="*/ 88470 w 163522"/>
              <a:gd name="csY9" fmla="*/ 0 h 230728"/>
              <a:gd name="csX10" fmla="*/ 82557 w 163522"/>
              <a:gd name="csY10" fmla="*/ 125087 h 230728"/>
              <a:gd name="csX11" fmla="*/ 38549 w 163522"/>
              <a:gd name="csY11" fmla="*/ 80397 h 230728"/>
              <a:gd name="csX12" fmla="*/ 82557 w 163522"/>
              <a:gd name="csY12" fmla="*/ 35366 h 230728"/>
              <a:gd name="csX13" fmla="*/ 125655 w 163522"/>
              <a:gd name="csY13" fmla="*/ 80397 h 230728"/>
              <a:gd name="csX14" fmla="*/ 82557 w 163522"/>
              <a:gd name="csY14" fmla="*/ 125087 h 2307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163522" h="230728">
                <a:moveTo>
                  <a:pt x="88470" y="114"/>
                </a:moveTo>
                <a:cubicBezTo>
                  <a:pt x="70162" y="114"/>
                  <a:pt x="48329" y="7960"/>
                  <a:pt x="37867" y="24221"/>
                </a:cubicBezTo>
                <a:lnTo>
                  <a:pt x="37867" y="3980"/>
                </a:lnTo>
                <a:lnTo>
                  <a:pt x="0" y="3980"/>
                </a:lnTo>
                <a:lnTo>
                  <a:pt x="0" y="230729"/>
                </a:lnTo>
                <a:lnTo>
                  <a:pt x="37867" y="230729"/>
                </a:lnTo>
                <a:lnTo>
                  <a:pt x="37867" y="136117"/>
                </a:lnTo>
                <a:cubicBezTo>
                  <a:pt x="48329" y="152379"/>
                  <a:pt x="69480" y="160225"/>
                  <a:pt x="88812" y="160225"/>
                </a:cubicBezTo>
                <a:cubicBezTo>
                  <a:pt x="128953" y="160225"/>
                  <a:pt x="163522" y="128953"/>
                  <a:pt x="163522" y="80283"/>
                </a:cubicBezTo>
                <a:cubicBezTo>
                  <a:pt x="163522" y="31613"/>
                  <a:pt x="128612" y="0"/>
                  <a:pt x="88470" y="0"/>
                </a:cubicBezTo>
                <a:close/>
                <a:moveTo>
                  <a:pt x="82557" y="125087"/>
                </a:moveTo>
                <a:cubicBezTo>
                  <a:pt x="60724" y="125087"/>
                  <a:pt x="38549" y="107461"/>
                  <a:pt x="38549" y="80397"/>
                </a:cubicBezTo>
                <a:cubicBezTo>
                  <a:pt x="38549" y="53333"/>
                  <a:pt x="59473" y="35366"/>
                  <a:pt x="82557" y="35366"/>
                </a:cubicBezTo>
                <a:cubicBezTo>
                  <a:pt x="105641" y="35366"/>
                  <a:pt x="125655" y="55266"/>
                  <a:pt x="125655" y="80397"/>
                </a:cubicBezTo>
                <a:cubicBezTo>
                  <a:pt x="125655" y="105528"/>
                  <a:pt x="106096" y="125087"/>
                  <a:pt x="82557" y="125087"/>
                </a:cubicBezTo>
                <a:close/>
              </a:path>
            </a:pathLst>
          </a:custGeom>
          <a:solidFill>
            <a:srgbClr val="FFFF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EBA480F-52A7-C5F1-713C-DB56F48B10D8}"/>
              </a:ext>
            </a:extLst>
          </p:cNvPr>
          <p:cNvSpPr/>
          <p:nvPr/>
        </p:nvSpPr>
        <p:spPr>
          <a:xfrm>
            <a:off x="11419270" y="350263"/>
            <a:ext cx="162271" cy="160225"/>
          </a:xfrm>
          <a:custGeom>
            <a:avLst/>
            <a:gdLst>
              <a:gd name="csX0" fmla="*/ 80965 w 162271"/>
              <a:gd name="csY0" fmla="*/ 0 h 160225"/>
              <a:gd name="csX1" fmla="*/ 0 w 162271"/>
              <a:gd name="csY1" fmla="*/ 79942 h 160225"/>
              <a:gd name="csX2" fmla="*/ 80965 w 162271"/>
              <a:gd name="csY2" fmla="*/ 160225 h 160225"/>
              <a:gd name="csX3" fmla="*/ 162272 w 162271"/>
              <a:gd name="csY3" fmla="*/ 79942 h 160225"/>
              <a:gd name="csX4" fmla="*/ 80965 w 162271"/>
              <a:gd name="csY4" fmla="*/ 0 h 160225"/>
              <a:gd name="csX5" fmla="*/ 80965 w 162271"/>
              <a:gd name="csY5" fmla="*/ 124973 h 160225"/>
              <a:gd name="csX6" fmla="*/ 38208 w 162271"/>
              <a:gd name="csY6" fmla="*/ 79942 h 160225"/>
              <a:gd name="csX7" fmla="*/ 80965 w 162271"/>
              <a:gd name="csY7" fmla="*/ 35252 h 160225"/>
              <a:gd name="csX8" fmla="*/ 124063 w 162271"/>
              <a:gd name="csY8" fmla="*/ 79942 h 160225"/>
              <a:gd name="csX9" fmla="*/ 80965 w 162271"/>
              <a:gd name="csY9" fmla="*/ 124973 h 1602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62271" h="160225">
                <a:moveTo>
                  <a:pt x="80965" y="0"/>
                </a:moveTo>
                <a:cubicBezTo>
                  <a:pt x="37526" y="0"/>
                  <a:pt x="0" y="31613"/>
                  <a:pt x="0" y="79942"/>
                </a:cubicBezTo>
                <a:cubicBezTo>
                  <a:pt x="0" y="128271"/>
                  <a:pt x="37526" y="160225"/>
                  <a:pt x="80965" y="160225"/>
                </a:cubicBezTo>
                <a:cubicBezTo>
                  <a:pt x="124404" y="160225"/>
                  <a:pt x="162272" y="128271"/>
                  <a:pt x="162272" y="79942"/>
                </a:cubicBezTo>
                <a:cubicBezTo>
                  <a:pt x="162272" y="31613"/>
                  <a:pt x="124404" y="0"/>
                  <a:pt x="80965" y="0"/>
                </a:cubicBezTo>
                <a:close/>
                <a:moveTo>
                  <a:pt x="80965" y="124973"/>
                </a:moveTo>
                <a:cubicBezTo>
                  <a:pt x="57426" y="124973"/>
                  <a:pt x="38208" y="106665"/>
                  <a:pt x="38208" y="79942"/>
                </a:cubicBezTo>
                <a:cubicBezTo>
                  <a:pt x="38208" y="53219"/>
                  <a:pt x="57426" y="35252"/>
                  <a:pt x="80965" y="35252"/>
                </a:cubicBezTo>
                <a:cubicBezTo>
                  <a:pt x="104504" y="35252"/>
                  <a:pt x="124063" y="53901"/>
                  <a:pt x="124063" y="79942"/>
                </a:cubicBezTo>
                <a:cubicBezTo>
                  <a:pt x="124063" y="105983"/>
                  <a:pt x="104504" y="124973"/>
                  <a:pt x="80965" y="124973"/>
                </a:cubicBezTo>
                <a:close/>
              </a:path>
            </a:pathLst>
          </a:custGeom>
          <a:solidFill>
            <a:srgbClr val="FFFF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00CCA72-8CFD-DC5F-87F1-9DBF722F471A}"/>
              </a:ext>
            </a:extLst>
          </p:cNvPr>
          <p:cNvSpPr/>
          <p:nvPr/>
        </p:nvSpPr>
        <p:spPr>
          <a:xfrm>
            <a:off x="11729143" y="350263"/>
            <a:ext cx="162271" cy="160225"/>
          </a:xfrm>
          <a:custGeom>
            <a:avLst/>
            <a:gdLst>
              <a:gd name="csX0" fmla="*/ 80965 w 162271"/>
              <a:gd name="csY0" fmla="*/ 0 h 160225"/>
              <a:gd name="csX1" fmla="*/ 0 w 162271"/>
              <a:gd name="csY1" fmla="*/ 79942 h 160225"/>
              <a:gd name="csX2" fmla="*/ 80965 w 162271"/>
              <a:gd name="csY2" fmla="*/ 160225 h 160225"/>
              <a:gd name="csX3" fmla="*/ 162272 w 162271"/>
              <a:gd name="csY3" fmla="*/ 79942 h 160225"/>
              <a:gd name="csX4" fmla="*/ 80965 w 162271"/>
              <a:gd name="csY4" fmla="*/ 0 h 160225"/>
              <a:gd name="csX5" fmla="*/ 80965 w 162271"/>
              <a:gd name="csY5" fmla="*/ 124973 h 160225"/>
              <a:gd name="csX6" fmla="*/ 38208 w 162271"/>
              <a:gd name="csY6" fmla="*/ 79942 h 160225"/>
              <a:gd name="csX7" fmla="*/ 80965 w 162271"/>
              <a:gd name="csY7" fmla="*/ 35252 h 160225"/>
              <a:gd name="csX8" fmla="*/ 124063 w 162271"/>
              <a:gd name="csY8" fmla="*/ 79942 h 160225"/>
              <a:gd name="csX9" fmla="*/ 80965 w 162271"/>
              <a:gd name="csY9" fmla="*/ 124973 h 1602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62271" h="160225">
                <a:moveTo>
                  <a:pt x="80965" y="0"/>
                </a:moveTo>
                <a:cubicBezTo>
                  <a:pt x="37526" y="0"/>
                  <a:pt x="0" y="31613"/>
                  <a:pt x="0" y="79942"/>
                </a:cubicBezTo>
                <a:cubicBezTo>
                  <a:pt x="0" y="128271"/>
                  <a:pt x="37526" y="160225"/>
                  <a:pt x="80965" y="160225"/>
                </a:cubicBezTo>
                <a:cubicBezTo>
                  <a:pt x="124404" y="160225"/>
                  <a:pt x="162272" y="128271"/>
                  <a:pt x="162272" y="79942"/>
                </a:cubicBezTo>
                <a:cubicBezTo>
                  <a:pt x="162272" y="31613"/>
                  <a:pt x="124404" y="0"/>
                  <a:pt x="80965" y="0"/>
                </a:cubicBezTo>
                <a:close/>
                <a:moveTo>
                  <a:pt x="80965" y="124973"/>
                </a:moveTo>
                <a:cubicBezTo>
                  <a:pt x="57426" y="124973"/>
                  <a:pt x="38208" y="106665"/>
                  <a:pt x="38208" y="79942"/>
                </a:cubicBezTo>
                <a:cubicBezTo>
                  <a:pt x="38208" y="53219"/>
                  <a:pt x="57426" y="35252"/>
                  <a:pt x="80965" y="35252"/>
                </a:cubicBezTo>
                <a:cubicBezTo>
                  <a:pt x="104504" y="35252"/>
                  <a:pt x="124063" y="53901"/>
                  <a:pt x="124063" y="79942"/>
                </a:cubicBezTo>
                <a:cubicBezTo>
                  <a:pt x="124063" y="105983"/>
                  <a:pt x="104504" y="124973"/>
                  <a:pt x="80965" y="124973"/>
                </a:cubicBezTo>
                <a:close/>
              </a:path>
            </a:pathLst>
          </a:custGeom>
          <a:solidFill>
            <a:srgbClr val="FFFF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0DC5D88-26EB-901D-7B93-0DC3772DBE55}"/>
              </a:ext>
            </a:extLst>
          </p:cNvPr>
          <p:cNvSpPr/>
          <p:nvPr/>
        </p:nvSpPr>
        <p:spPr>
          <a:xfrm>
            <a:off x="10519669" y="281238"/>
            <a:ext cx="211737" cy="224815"/>
          </a:xfrm>
          <a:custGeom>
            <a:avLst/>
            <a:gdLst>
              <a:gd name="csX0" fmla="*/ 84490 w 211737"/>
              <a:gd name="csY0" fmla="*/ 0 h 224815"/>
              <a:gd name="csX1" fmla="*/ 0 w 211737"/>
              <a:gd name="csY1" fmla="*/ 224816 h 224815"/>
              <a:gd name="csX2" fmla="*/ 42416 w 211737"/>
              <a:gd name="csY2" fmla="*/ 224816 h 224815"/>
              <a:gd name="csX3" fmla="*/ 61634 w 211737"/>
              <a:gd name="csY3" fmla="*/ 169664 h 224815"/>
              <a:gd name="csX4" fmla="*/ 150104 w 211737"/>
              <a:gd name="csY4" fmla="*/ 169664 h 224815"/>
              <a:gd name="csX5" fmla="*/ 169663 w 211737"/>
              <a:gd name="csY5" fmla="*/ 224816 h 224815"/>
              <a:gd name="csX6" fmla="*/ 211738 w 211737"/>
              <a:gd name="csY6" fmla="*/ 224816 h 224815"/>
              <a:gd name="csX7" fmla="*/ 127588 w 211737"/>
              <a:gd name="csY7" fmla="*/ 0 h 224815"/>
              <a:gd name="csX8" fmla="*/ 84490 w 211737"/>
              <a:gd name="csY8" fmla="*/ 0 h 224815"/>
              <a:gd name="csX9" fmla="*/ 73687 w 211737"/>
              <a:gd name="csY9" fmla="*/ 135094 h 224815"/>
              <a:gd name="csX10" fmla="*/ 105983 w 211737"/>
              <a:gd name="csY10" fmla="*/ 43780 h 224815"/>
              <a:gd name="csX11" fmla="*/ 137937 w 211737"/>
              <a:gd name="csY11" fmla="*/ 135094 h 224815"/>
              <a:gd name="csX12" fmla="*/ 73687 w 211737"/>
              <a:gd name="csY12" fmla="*/ 135094 h 2248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211737" h="224815">
                <a:moveTo>
                  <a:pt x="84490" y="0"/>
                </a:moveTo>
                <a:lnTo>
                  <a:pt x="0" y="224816"/>
                </a:lnTo>
                <a:lnTo>
                  <a:pt x="42416" y="224816"/>
                </a:lnTo>
                <a:lnTo>
                  <a:pt x="61634" y="169664"/>
                </a:lnTo>
                <a:lnTo>
                  <a:pt x="150104" y="169664"/>
                </a:lnTo>
                <a:lnTo>
                  <a:pt x="169663" y="224816"/>
                </a:lnTo>
                <a:lnTo>
                  <a:pt x="211738" y="224816"/>
                </a:lnTo>
                <a:lnTo>
                  <a:pt x="127588" y="0"/>
                </a:lnTo>
                <a:lnTo>
                  <a:pt x="84490" y="0"/>
                </a:lnTo>
                <a:close/>
                <a:moveTo>
                  <a:pt x="73687" y="135094"/>
                </a:moveTo>
                <a:lnTo>
                  <a:pt x="105983" y="43780"/>
                </a:lnTo>
                <a:lnTo>
                  <a:pt x="137937" y="135094"/>
                </a:lnTo>
                <a:lnTo>
                  <a:pt x="73687" y="135094"/>
                </a:lnTo>
                <a:close/>
              </a:path>
            </a:pathLst>
          </a:custGeom>
          <a:solidFill>
            <a:srgbClr val="FFFF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675BD45-3BF6-E59E-FC6F-DF776413A2F8}"/>
              </a:ext>
            </a:extLst>
          </p:cNvPr>
          <p:cNvSpPr/>
          <p:nvPr/>
        </p:nvSpPr>
        <p:spPr>
          <a:xfrm>
            <a:off x="10843643" y="367775"/>
            <a:ext cx="42984" cy="42984"/>
          </a:xfrm>
          <a:custGeom>
            <a:avLst/>
            <a:gdLst>
              <a:gd name="csX0" fmla="*/ 21492 w 42984"/>
              <a:gd name="csY0" fmla="*/ 0 h 42984"/>
              <a:gd name="csX1" fmla="*/ 0 w 42984"/>
              <a:gd name="csY1" fmla="*/ 21492 h 42984"/>
              <a:gd name="csX2" fmla="*/ 21492 w 42984"/>
              <a:gd name="csY2" fmla="*/ 42984 h 42984"/>
              <a:gd name="csX3" fmla="*/ 42984 w 42984"/>
              <a:gd name="csY3" fmla="*/ 21492 h 42984"/>
              <a:gd name="csX4" fmla="*/ 21492 w 42984"/>
              <a:gd name="csY4" fmla="*/ 0 h 429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984" h="42984">
                <a:moveTo>
                  <a:pt x="21492" y="0"/>
                </a:moveTo>
                <a:cubicBezTo>
                  <a:pt x="9666" y="0"/>
                  <a:pt x="0" y="9666"/>
                  <a:pt x="0" y="21492"/>
                </a:cubicBezTo>
                <a:cubicBezTo>
                  <a:pt x="0" y="33319"/>
                  <a:pt x="9666" y="42984"/>
                  <a:pt x="21492" y="42984"/>
                </a:cubicBezTo>
                <a:cubicBezTo>
                  <a:pt x="33319" y="42984"/>
                  <a:pt x="42984" y="33319"/>
                  <a:pt x="42984" y="21492"/>
                </a:cubicBezTo>
                <a:cubicBezTo>
                  <a:pt x="42984" y="9666"/>
                  <a:pt x="33319" y="0"/>
                  <a:pt x="21492" y="0"/>
                </a:cubicBezTo>
                <a:close/>
              </a:path>
            </a:pathLst>
          </a:custGeom>
          <a:solidFill>
            <a:srgbClr val="FFFF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EE96CA9-8AFD-3F08-A0B6-A0F6103C25F4}"/>
              </a:ext>
            </a:extLst>
          </p:cNvPr>
          <p:cNvSpPr/>
          <p:nvPr/>
        </p:nvSpPr>
        <p:spPr>
          <a:xfrm>
            <a:off x="10843643" y="449082"/>
            <a:ext cx="42984" cy="42984"/>
          </a:xfrm>
          <a:prstGeom prst="ellipse">
            <a:avLst/>
          </a:prstGeom>
          <a:solidFill>
            <a:srgbClr val="FFFF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49A45B1-BC8F-F7A6-4396-4072A1933193}"/>
              </a:ext>
            </a:extLst>
          </p:cNvPr>
          <p:cNvSpPr/>
          <p:nvPr/>
        </p:nvSpPr>
        <p:spPr>
          <a:xfrm>
            <a:off x="11592458" y="323426"/>
            <a:ext cx="120310" cy="186834"/>
          </a:xfrm>
          <a:custGeom>
            <a:avLst/>
            <a:gdLst>
              <a:gd name="csX0" fmla="*/ 72664 w 120310"/>
              <a:gd name="csY0" fmla="*/ 0 h 186834"/>
              <a:gd name="csX1" fmla="*/ 35252 w 120310"/>
              <a:gd name="csY1" fmla="*/ 0 h 186834"/>
              <a:gd name="csX2" fmla="*/ 35252 w 120310"/>
              <a:gd name="csY2" fmla="*/ 30817 h 186834"/>
              <a:gd name="csX3" fmla="*/ 0 w 120310"/>
              <a:gd name="csY3" fmla="*/ 30817 h 186834"/>
              <a:gd name="csX4" fmla="*/ 0 w 120310"/>
              <a:gd name="csY4" fmla="*/ 62998 h 186834"/>
              <a:gd name="csX5" fmla="*/ 35252 w 120310"/>
              <a:gd name="csY5" fmla="*/ 62998 h 186834"/>
              <a:gd name="csX6" fmla="*/ 35252 w 120310"/>
              <a:gd name="csY6" fmla="*/ 128044 h 186834"/>
              <a:gd name="csX7" fmla="*/ 92451 w 120310"/>
              <a:gd name="csY7" fmla="*/ 186835 h 186834"/>
              <a:gd name="csX8" fmla="*/ 120311 w 120310"/>
              <a:gd name="csY8" fmla="*/ 182855 h 186834"/>
              <a:gd name="csX9" fmla="*/ 120311 w 120310"/>
              <a:gd name="csY9" fmla="*/ 148854 h 186834"/>
              <a:gd name="csX10" fmla="*/ 95862 w 120310"/>
              <a:gd name="csY10" fmla="*/ 151583 h 186834"/>
              <a:gd name="csX11" fmla="*/ 72664 w 120310"/>
              <a:gd name="csY11" fmla="*/ 127134 h 186834"/>
              <a:gd name="csX12" fmla="*/ 72664 w 120310"/>
              <a:gd name="csY12" fmla="*/ 62998 h 186834"/>
              <a:gd name="csX13" fmla="*/ 120311 w 120310"/>
              <a:gd name="csY13" fmla="*/ 62998 h 186834"/>
              <a:gd name="csX14" fmla="*/ 120311 w 120310"/>
              <a:gd name="csY14" fmla="*/ 30817 h 186834"/>
              <a:gd name="csX15" fmla="*/ 72664 w 120310"/>
              <a:gd name="csY15" fmla="*/ 30817 h 186834"/>
              <a:gd name="csX16" fmla="*/ 72664 w 120310"/>
              <a:gd name="csY16" fmla="*/ 0 h 1868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120310" h="186834">
                <a:moveTo>
                  <a:pt x="72664" y="0"/>
                </a:moveTo>
                <a:lnTo>
                  <a:pt x="35252" y="0"/>
                </a:lnTo>
                <a:lnTo>
                  <a:pt x="35252" y="30817"/>
                </a:lnTo>
                <a:lnTo>
                  <a:pt x="0" y="30817"/>
                </a:lnTo>
                <a:lnTo>
                  <a:pt x="0" y="62998"/>
                </a:lnTo>
                <a:lnTo>
                  <a:pt x="35252" y="62998"/>
                </a:lnTo>
                <a:lnTo>
                  <a:pt x="35252" y="128044"/>
                </a:lnTo>
                <a:cubicBezTo>
                  <a:pt x="35252" y="166366"/>
                  <a:pt x="59359" y="186835"/>
                  <a:pt x="92451" y="186835"/>
                </a:cubicBezTo>
                <a:cubicBezTo>
                  <a:pt x="105073" y="186835"/>
                  <a:pt x="112919" y="185015"/>
                  <a:pt x="120311" y="182855"/>
                </a:cubicBezTo>
                <a:lnTo>
                  <a:pt x="120311" y="148854"/>
                </a:lnTo>
                <a:cubicBezTo>
                  <a:pt x="114170" y="150104"/>
                  <a:pt x="105414" y="151583"/>
                  <a:pt x="95862" y="151583"/>
                </a:cubicBezTo>
                <a:cubicBezTo>
                  <a:pt x="79146" y="151583"/>
                  <a:pt x="72664" y="142258"/>
                  <a:pt x="72664" y="127134"/>
                </a:cubicBezTo>
                <a:lnTo>
                  <a:pt x="72664" y="62998"/>
                </a:lnTo>
                <a:lnTo>
                  <a:pt x="120311" y="62998"/>
                </a:lnTo>
                <a:lnTo>
                  <a:pt x="120311" y="30817"/>
                </a:lnTo>
                <a:lnTo>
                  <a:pt x="72664" y="30817"/>
                </a:lnTo>
                <a:lnTo>
                  <a:pt x="72664" y="0"/>
                </a:lnTo>
                <a:close/>
              </a:path>
            </a:pathLst>
          </a:custGeom>
          <a:solidFill>
            <a:srgbClr val="FFFF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62CAB26E-EA65-3638-707D-2F9D25A5C00F}"/>
              </a:ext>
            </a:extLst>
          </p:cNvPr>
          <p:cNvSpPr/>
          <p:nvPr/>
        </p:nvSpPr>
        <p:spPr>
          <a:xfrm>
            <a:off x="10934160" y="349872"/>
            <a:ext cx="113487" cy="156295"/>
          </a:xfrm>
          <a:custGeom>
            <a:avLst/>
            <a:gdLst>
              <a:gd name="csX0" fmla="*/ 89721 w 113487"/>
              <a:gd name="csY0" fmla="*/ 1301 h 156295"/>
              <a:gd name="csX1" fmla="*/ 39914 w 113487"/>
              <a:gd name="csY1" fmla="*/ 38828 h 156295"/>
              <a:gd name="csX2" fmla="*/ 39914 w 113487"/>
              <a:gd name="csY2" fmla="*/ 3803 h 156295"/>
              <a:gd name="csX3" fmla="*/ 0 w 113487"/>
              <a:gd name="csY3" fmla="*/ 3803 h 156295"/>
              <a:gd name="csX4" fmla="*/ 0 w 113487"/>
              <a:gd name="csY4" fmla="*/ 156296 h 156295"/>
              <a:gd name="csX5" fmla="*/ 39914 w 113487"/>
              <a:gd name="csY5" fmla="*/ 156296 h 156295"/>
              <a:gd name="csX6" fmla="*/ 39914 w 113487"/>
              <a:gd name="csY6" fmla="*/ 96822 h 156295"/>
              <a:gd name="csX7" fmla="*/ 113488 w 113487"/>
              <a:gd name="csY7" fmla="*/ 42694 h 156295"/>
              <a:gd name="csX8" fmla="*/ 113488 w 113487"/>
              <a:gd name="csY8" fmla="*/ 51 h 156295"/>
              <a:gd name="csX9" fmla="*/ 89721 w 113487"/>
              <a:gd name="csY9" fmla="*/ 1415 h 15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13487" h="156295">
                <a:moveTo>
                  <a:pt x="89721" y="1301"/>
                </a:moveTo>
                <a:cubicBezTo>
                  <a:pt x="60496" y="6191"/>
                  <a:pt x="48556" y="19382"/>
                  <a:pt x="39914" y="38828"/>
                </a:cubicBezTo>
                <a:lnTo>
                  <a:pt x="39914" y="3803"/>
                </a:lnTo>
                <a:lnTo>
                  <a:pt x="0" y="3803"/>
                </a:lnTo>
                <a:lnTo>
                  <a:pt x="0" y="156296"/>
                </a:lnTo>
                <a:lnTo>
                  <a:pt x="39914" y="156296"/>
                </a:lnTo>
                <a:lnTo>
                  <a:pt x="39914" y="96822"/>
                </a:lnTo>
                <a:cubicBezTo>
                  <a:pt x="39914" y="55430"/>
                  <a:pt x="72095" y="43149"/>
                  <a:pt x="113488" y="42694"/>
                </a:cubicBezTo>
                <a:lnTo>
                  <a:pt x="113488" y="51"/>
                </a:lnTo>
                <a:cubicBezTo>
                  <a:pt x="107233" y="51"/>
                  <a:pt x="100524" y="-404"/>
                  <a:pt x="89721" y="1415"/>
                </a:cubicBezTo>
                <a:close/>
              </a:path>
            </a:pathLst>
          </a:custGeom>
          <a:solidFill>
            <a:srgbClr val="FFFF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0F925-3617-2DDD-FA20-31B4E3D827E4}"/>
              </a:ext>
            </a:extLst>
          </p:cNvPr>
          <p:cNvSpPr/>
          <p:nvPr/>
        </p:nvSpPr>
        <p:spPr>
          <a:xfrm>
            <a:off x="10758470" y="353447"/>
            <a:ext cx="37639" cy="152378"/>
          </a:xfrm>
          <a:prstGeom prst="rect">
            <a:avLst/>
          </a:prstGeom>
          <a:solidFill>
            <a:srgbClr val="FFFFFF"/>
          </a:solidFill>
          <a:ln w="11336" cap="flat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9542C-2CD7-BB32-C01C-9C675E78051A}"/>
              </a:ext>
            </a:extLst>
          </p:cNvPr>
          <p:cNvSpPr txBox="1"/>
          <p:nvPr/>
        </p:nvSpPr>
        <p:spPr>
          <a:xfrm>
            <a:off x="382245" y="3373370"/>
            <a:ext cx="9529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For more information about </a:t>
            </a:r>
            <a:r>
              <a:rPr lang="en-US" altLang="ko-KR" sz="1600" dirty="0" err="1">
                <a:solidFill>
                  <a:srgbClr val="56C1F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Ai:repoto</a:t>
            </a:r>
            <a:r>
              <a:rPr lang="en-US" altLang="ko-KR" sz="1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please visit </a:t>
            </a:r>
          </a:p>
          <a:p>
            <a:r>
              <a:rPr lang="en-US" altLang="ko" sz="1600" b="1" dirty="0">
                <a:solidFill>
                  <a:srgbClr val="56C1FF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http://</a:t>
            </a:r>
            <a:r>
              <a:rPr lang="en-US" altLang="ko" sz="1600" b="1" dirty="0" err="1">
                <a:solidFill>
                  <a:srgbClr val="56C1FF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sym typeface="Arial"/>
              </a:rPr>
              <a:t>www.airepoto.com</a:t>
            </a:r>
            <a:endParaRPr lang="en-US" altLang="ko-KR" sz="1600" b="1" dirty="0">
              <a:solidFill>
                <a:srgbClr val="56C1FF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  <a:sym typeface="Arial"/>
            </a:endParaRPr>
          </a:p>
        </p:txBody>
      </p:sp>
      <p:graphicFrame>
        <p:nvGraphicFramePr>
          <p:cNvPr id="6" name="Google Shape;1145;p23">
            <a:extLst>
              <a:ext uri="{FF2B5EF4-FFF2-40B4-BE49-F238E27FC236}">
                <a16:creationId xmlns:a16="http://schemas.microsoft.com/office/drawing/2014/main" id="{979C659E-5CFA-B8FD-E94B-F26810140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2561008"/>
              </p:ext>
            </p:extLst>
          </p:nvPr>
        </p:nvGraphicFramePr>
        <p:xfrm>
          <a:off x="382245" y="4631294"/>
          <a:ext cx="11375560" cy="1427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687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7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 err="1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Korea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50" marR="91450" marT="45725" marB="4572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8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 err="1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Japan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50" marR="91450" marT="45725" marB="45725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8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Noto Sans KR"/>
                        <a:buNone/>
                      </a:pPr>
                      <a:r>
                        <a:rPr lang="en-US" alt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(05203) 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서울특별시 강동구 </a:t>
                      </a:r>
                      <a:r>
                        <a:rPr lang="ko-KR" altLang="en-US" sz="900" b="0" i="0" u="none" strike="noStrike" cap="none" dirty="0" err="1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고덕비즈밸리로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가길 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12</a:t>
                      </a:r>
                      <a:endParaRPr sz="1800" b="0" i="0" u="none" strike="noStrike" cap="none" dirty="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l" rtl="0">
                        <a:lnSpc>
                          <a:spcPct val="11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Noto Sans KR"/>
                        <a:buNone/>
                      </a:pPr>
                      <a:r>
                        <a:rPr 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전화</a:t>
                      </a:r>
                      <a:r>
                        <a:rPr lang="ja-JP" altLang="en-US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：</a:t>
                      </a:r>
                      <a:r>
                        <a:rPr lang="ko-KR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r>
                        <a:rPr 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82-70-7011-3900 </a:t>
                      </a:r>
                      <a:br>
                        <a:rPr lang="ko-KR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ko-KR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팩스</a:t>
                      </a:r>
                      <a:r>
                        <a:rPr lang="ja-JP" altLang="en-US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：</a:t>
                      </a:r>
                      <a:r>
                        <a:rPr lang="ko-KR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r>
                        <a:rPr 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82-2-479-4429</a:t>
                      </a:r>
                      <a:endParaRPr sz="1800" b="0" i="0" u="none" strike="noStrike" cap="none" dirty="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l" rtl="0">
                        <a:lnSpc>
                          <a:spcPct val="11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Noto Sans KR"/>
                        <a:buNone/>
                      </a:pPr>
                      <a:r>
                        <a:rPr 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기술 문의</a:t>
                      </a:r>
                      <a:r>
                        <a:rPr lang="ja-JP" altLang="en-US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：</a:t>
                      </a:r>
                      <a:r>
                        <a:rPr lang="ko-KR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support</a:t>
                      </a:r>
                      <a:r>
                        <a:rPr lang="ko-KR" sz="900" b="0" i="0" u="none" strike="noStrike" cap="none" dirty="0" err="1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.kr@rsupport.com</a:t>
                      </a:r>
                      <a:endParaRPr sz="1800" b="0" i="0" u="none" strike="noStrike" cap="none" dirty="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l" rtl="0">
                        <a:lnSpc>
                          <a:spcPct val="11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Noto Sans KR"/>
                        <a:buNone/>
                      </a:pPr>
                      <a:r>
                        <a:rPr 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구매 문의</a:t>
                      </a:r>
                      <a:r>
                        <a:rPr lang="ja-JP" altLang="en-US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：</a:t>
                      </a:r>
                      <a:r>
                        <a:rPr lang="ko-KR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sales</a:t>
                      </a:r>
                      <a:r>
                        <a:rPr lang="ko-KR" sz="900" b="0" i="0" u="none" strike="noStrike" cap="none" dirty="0" err="1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.kr@rsupport.com</a:t>
                      </a:r>
                      <a:endParaRPr sz="1800" b="0" i="0" u="none" strike="noStrike" cap="none" dirty="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50" marR="91450" marT="45725" marB="4572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Noto Sans KR"/>
                        <a:buNone/>
                      </a:pPr>
                      <a:r>
                        <a:rPr 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〒105-00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r>
                        <a:rPr 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 </a:t>
                      </a:r>
                      <a:r>
                        <a:rPr lang="ko-KR" altLang="en-US" sz="900" b="0" i="0" u="none" strike="noStrike" cap="none" dirty="0" err="1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東京都港区東新橋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2-3-3 </a:t>
                      </a:r>
                      <a:r>
                        <a:rPr lang="ja-JP" altLang="en-US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ルオーゴ</a:t>
                      </a:r>
                      <a:r>
                        <a:rPr lang="ko-KR" altLang="en-US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汐留 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</a:t>
                      </a:r>
                      <a:r>
                        <a:rPr lang="ko-KR" altLang="en-US" sz="900" b="0" i="0" u="none" strike="noStrike" cap="none" dirty="0" err="1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階</a:t>
                      </a:r>
                      <a:endParaRPr sz="1800" b="0" i="0" u="none" strike="noStrike" cap="none" dirty="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l" rtl="0">
                        <a:lnSpc>
                          <a:spcPct val="11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Noto Sans KR"/>
                        <a:buNone/>
                      </a:pPr>
                      <a:r>
                        <a:rPr lang="ko-KR" altLang="en-US" sz="900" b="0" i="0" u="none" strike="noStrike" cap="none" dirty="0" err="1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購入前</a:t>
                      </a:r>
                      <a:r>
                        <a:rPr lang="ja-JP" altLang="en-US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のご</a:t>
                      </a:r>
                      <a:r>
                        <a:rPr lang="ko-KR" altLang="en-US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相談</a:t>
                      </a:r>
                      <a:r>
                        <a:rPr lang="ja-JP" altLang="en-US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：</a:t>
                      </a:r>
                      <a:r>
                        <a:rPr lang="ko-KR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</a:t>
                      </a:r>
                      <a:r>
                        <a:rPr 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81-3-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6273</a:t>
                      </a:r>
                      <a:r>
                        <a:rPr 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-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387</a:t>
                      </a:r>
                      <a:r>
                        <a:rPr 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1800" b="0" i="0" u="none" strike="noStrike" cap="none" dirty="0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l" rtl="0">
                        <a:lnSpc>
                          <a:spcPct val="11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Noto Sans KR"/>
                        <a:buNone/>
                      </a:pPr>
                      <a:r>
                        <a:rPr lang="ja-JP" altLang="en-US" sz="900" b="0" i="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テクニカルサポート：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+81-</a:t>
                      </a:r>
                      <a:r>
                        <a:rPr lang="en-US" altLang="ja-JP" sz="900" b="0" i="0" u="none" strike="noStrike" cap="none" dirty="0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3-6273-3872</a:t>
                      </a:r>
                    </a:p>
                  </a:txBody>
                  <a:tcPr marL="91450" marR="91450" marT="45725" marB="4572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146;p23">
            <a:extLst>
              <a:ext uri="{FF2B5EF4-FFF2-40B4-BE49-F238E27FC236}">
                <a16:creationId xmlns:a16="http://schemas.microsoft.com/office/drawing/2014/main" id="{4E8319DE-1EF5-F03D-C609-98F8BCC3C179}"/>
              </a:ext>
            </a:extLst>
          </p:cNvPr>
          <p:cNvSpPr/>
          <p:nvPr/>
        </p:nvSpPr>
        <p:spPr>
          <a:xfrm>
            <a:off x="378690" y="6260517"/>
            <a:ext cx="114346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© RSUPPORT CO., LTD. ALL RIGHTS RESERVED.</a:t>
            </a:r>
            <a:endParaRPr sz="800" b="0" i="0" u="none" strike="noStrike" cap="none" dirty="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527149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52382</TotalTime>
  <Words>676</Words>
  <Application>Microsoft Macintosh PowerPoint</Application>
  <PresentationFormat>와이드스크린</PresentationFormat>
  <Paragraphs>73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LINE Seed Sans KR Regular</vt:lpstr>
      <vt:lpstr>Noto Sans KR</vt:lpstr>
      <vt:lpstr>Arial</vt:lpstr>
      <vt:lpstr>LINE Seed Sans KR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SEC</dc:creator>
  <cp:lastModifiedBy>임한준</cp:lastModifiedBy>
  <cp:revision>206</cp:revision>
  <cp:lastPrinted>2026-01-14T06:43:01Z</cp:lastPrinted>
  <dcterms:created xsi:type="dcterms:W3CDTF">2025-02-07T05:55:46Z</dcterms:created>
  <dcterms:modified xsi:type="dcterms:W3CDTF">2026-02-05T02:42:14Z</dcterms:modified>
</cp:coreProperties>
</file>